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sldIdLst>
    <p:sldId id="256" r:id="rId2"/>
    <p:sldId id="261" r:id="rId3"/>
    <p:sldId id="263" r:id="rId4"/>
    <p:sldId id="262" r:id="rId5"/>
    <p:sldId id="264" r:id="rId6"/>
    <p:sldId id="265" r:id="rId7"/>
    <p:sldId id="267" r:id="rId8"/>
    <p:sldId id="268" r:id="rId9"/>
    <p:sldId id="269" r:id="rId10"/>
    <p:sldId id="270" r:id="rId11"/>
    <p:sldId id="271" r:id="rId12"/>
    <p:sldId id="272" r:id="rId13"/>
    <p:sldId id="273" r:id="rId14"/>
    <p:sldId id="274" r:id="rId15"/>
    <p:sldId id="275" r:id="rId16"/>
    <p:sldId id="277" r:id="rId17"/>
    <p:sldId id="287" r:id="rId18"/>
    <p:sldId id="276" r:id="rId19"/>
    <p:sldId id="279" r:id="rId20"/>
    <p:sldId id="280" r:id="rId21"/>
    <p:sldId id="278" r:id="rId22"/>
    <p:sldId id="260" r:id="rId23"/>
    <p:sldId id="281" r:id="rId24"/>
    <p:sldId id="294" r:id="rId25"/>
    <p:sldId id="282" r:id="rId26"/>
    <p:sldId id="292" r:id="rId27"/>
    <p:sldId id="283" r:id="rId28"/>
    <p:sldId id="284" r:id="rId29"/>
    <p:sldId id="285" r:id="rId30"/>
    <p:sldId id="286" r:id="rId31"/>
    <p:sldId id="295" r:id="rId32"/>
    <p:sldId id="288" r:id="rId33"/>
    <p:sldId id="289" r:id="rId34"/>
    <p:sldId id="290" r:id="rId35"/>
    <p:sldId id="291" r:id="rId36"/>
    <p:sldId id="293" r:id="rId3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umit Sahu" initials="SS" lastIdx="1" clrIdx="0">
    <p:extLst>
      <p:ext uri="{19B8F6BF-5375-455C-9EA6-DF929625EA0E}">
        <p15:presenceInfo xmlns:p15="http://schemas.microsoft.com/office/powerpoint/2012/main" userId="S::sumit.sa@browserstack.onmicrosoft.com::ebba340d-bf03-4aef-8f1f-3bd56d8a222f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5755"/>
  </p:normalViewPr>
  <p:slideViewPr>
    <p:cSldViewPr snapToGrid="0" snapToObjects="1">
      <p:cViewPr varScale="1">
        <p:scale>
          <a:sx n="108" d="100"/>
          <a:sy n="108" d="100"/>
        </p:scale>
        <p:origin x="73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commentAuthors" Target="commentAuthor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090A371-C5B2-C94A-B0C7-5ED907A4C86B}" type="doc">
      <dgm:prSet loTypeId="urn:microsoft.com/office/officeart/2005/8/layout/hProcess3" loCatId="" qsTypeId="urn:microsoft.com/office/officeart/2005/8/quickstyle/simple1" qsCatId="simple" csTypeId="urn:microsoft.com/office/officeart/2005/8/colors/accent1_2" csCatId="accent1" phldr="1"/>
      <dgm:spPr/>
    </dgm:pt>
    <dgm:pt modelId="{1C667C9C-8857-0247-AE4F-5892877DD5DC}">
      <dgm:prSet phldrT="[Text]"/>
      <dgm:spPr/>
      <dgm:t>
        <a:bodyPr/>
        <a:lstStyle/>
        <a:p>
          <a:endParaRPr lang="en-GB" dirty="0"/>
        </a:p>
      </dgm:t>
    </dgm:pt>
    <dgm:pt modelId="{605EB295-0EAC-1249-89A2-D44CDF04E2A9}" type="parTrans" cxnId="{EC9A1B34-0070-D54C-BDD9-154ABB23CBB5}">
      <dgm:prSet/>
      <dgm:spPr/>
      <dgm:t>
        <a:bodyPr/>
        <a:lstStyle/>
        <a:p>
          <a:endParaRPr lang="en-GB"/>
        </a:p>
      </dgm:t>
    </dgm:pt>
    <dgm:pt modelId="{0DE8EDA1-9CAC-8A49-A374-E42CBD2CB495}" type="sibTrans" cxnId="{EC9A1B34-0070-D54C-BDD9-154ABB23CBB5}">
      <dgm:prSet/>
      <dgm:spPr/>
      <dgm:t>
        <a:bodyPr/>
        <a:lstStyle/>
        <a:p>
          <a:endParaRPr lang="en-GB"/>
        </a:p>
      </dgm:t>
    </dgm:pt>
    <dgm:pt modelId="{424B3084-7907-0249-AF72-79D09843BBEA}" type="pres">
      <dgm:prSet presAssocID="{8090A371-C5B2-C94A-B0C7-5ED907A4C86B}" presName="Name0" presStyleCnt="0">
        <dgm:presLayoutVars>
          <dgm:dir/>
          <dgm:animLvl val="lvl"/>
          <dgm:resizeHandles val="exact"/>
        </dgm:presLayoutVars>
      </dgm:prSet>
      <dgm:spPr/>
    </dgm:pt>
    <dgm:pt modelId="{FF42475E-F7F7-1740-A030-5E13632C8016}" type="pres">
      <dgm:prSet presAssocID="{8090A371-C5B2-C94A-B0C7-5ED907A4C86B}" presName="dummy" presStyleCnt="0"/>
      <dgm:spPr/>
    </dgm:pt>
    <dgm:pt modelId="{6838B084-ABF2-A343-8381-4B74904E07A9}" type="pres">
      <dgm:prSet presAssocID="{8090A371-C5B2-C94A-B0C7-5ED907A4C86B}" presName="linH" presStyleCnt="0"/>
      <dgm:spPr/>
    </dgm:pt>
    <dgm:pt modelId="{17DF1632-E7A9-324C-A387-F5D1EA566E12}" type="pres">
      <dgm:prSet presAssocID="{8090A371-C5B2-C94A-B0C7-5ED907A4C86B}" presName="padding1" presStyleCnt="0"/>
      <dgm:spPr/>
    </dgm:pt>
    <dgm:pt modelId="{16460EBF-56E5-C741-B6E7-9245B0BCDF75}" type="pres">
      <dgm:prSet presAssocID="{1C667C9C-8857-0247-AE4F-5892877DD5DC}" presName="linV" presStyleCnt="0"/>
      <dgm:spPr/>
    </dgm:pt>
    <dgm:pt modelId="{CDC38F41-3295-754E-AEC8-D1D3E6ACA9FA}" type="pres">
      <dgm:prSet presAssocID="{1C667C9C-8857-0247-AE4F-5892877DD5DC}" presName="spVertical1" presStyleCnt="0"/>
      <dgm:spPr/>
    </dgm:pt>
    <dgm:pt modelId="{FD28BC82-1382-9742-8B85-E430F89AF7DC}" type="pres">
      <dgm:prSet presAssocID="{1C667C9C-8857-0247-AE4F-5892877DD5DC}" presName="parTx" presStyleLbl="revTx" presStyleIdx="0" presStyleCnt="1">
        <dgm:presLayoutVars>
          <dgm:chMax val="0"/>
          <dgm:chPref val="0"/>
          <dgm:bulletEnabled val="1"/>
        </dgm:presLayoutVars>
      </dgm:prSet>
      <dgm:spPr/>
    </dgm:pt>
    <dgm:pt modelId="{784E21A1-A2D4-6A4A-BE68-B6865E9E5A15}" type="pres">
      <dgm:prSet presAssocID="{1C667C9C-8857-0247-AE4F-5892877DD5DC}" presName="spVertical2" presStyleCnt="0"/>
      <dgm:spPr/>
    </dgm:pt>
    <dgm:pt modelId="{6DB830F2-CE38-D846-B960-C4D7AC92445B}" type="pres">
      <dgm:prSet presAssocID="{1C667C9C-8857-0247-AE4F-5892877DD5DC}" presName="spVertical3" presStyleCnt="0"/>
      <dgm:spPr/>
    </dgm:pt>
    <dgm:pt modelId="{5DD20187-63CA-9741-B102-06B87A09CFBE}" type="pres">
      <dgm:prSet presAssocID="{8090A371-C5B2-C94A-B0C7-5ED907A4C86B}" presName="padding2" presStyleCnt="0"/>
      <dgm:spPr/>
    </dgm:pt>
    <dgm:pt modelId="{2411E8C0-28F5-A34B-A895-7086E66B1388}" type="pres">
      <dgm:prSet presAssocID="{8090A371-C5B2-C94A-B0C7-5ED907A4C86B}" presName="negArrow" presStyleCnt="0"/>
      <dgm:spPr/>
    </dgm:pt>
    <dgm:pt modelId="{099F467E-71EF-AE47-BDFB-A8F08E51CAF3}" type="pres">
      <dgm:prSet presAssocID="{8090A371-C5B2-C94A-B0C7-5ED907A4C86B}" presName="backgroundArrow" presStyleLbl="node1" presStyleIdx="0" presStyleCnt="1" custLinFactNeighborX="-74909" custLinFactNeighborY="-38297"/>
      <dgm:spPr/>
    </dgm:pt>
  </dgm:ptLst>
  <dgm:cxnLst>
    <dgm:cxn modelId="{EC9A1B34-0070-D54C-BDD9-154ABB23CBB5}" srcId="{8090A371-C5B2-C94A-B0C7-5ED907A4C86B}" destId="{1C667C9C-8857-0247-AE4F-5892877DD5DC}" srcOrd="0" destOrd="0" parTransId="{605EB295-0EAC-1249-89A2-D44CDF04E2A9}" sibTransId="{0DE8EDA1-9CAC-8A49-A374-E42CBD2CB495}"/>
    <dgm:cxn modelId="{914D4E72-073B-6749-9962-CE972AE8A7A9}" type="presOf" srcId="{8090A371-C5B2-C94A-B0C7-5ED907A4C86B}" destId="{424B3084-7907-0249-AF72-79D09843BBEA}" srcOrd="0" destOrd="0" presId="urn:microsoft.com/office/officeart/2005/8/layout/hProcess3"/>
    <dgm:cxn modelId="{51D923A5-E5A5-1F4D-A9B3-9DF222E44AA3}" type="presOf" srcId="{1C667C9C-8857-0247-AE4F-5892877DD5DC}" destId="{FD28BC82-1382-9742-8B85-E430F89AF7DC}" srcOrd="0" destOrd="0" presId="urn:microsoft.com/office/officeart/2005/8/layout/hProcess3"/>
    <dgm:cxn modelId="{A871FD49-7470-A742-BFEB-89AC9C8F7BB0}" type="presParOf" srcId="{424B3084-7907-0249-AF72-79D09843BBEA}" destId="{FF42475E-F7F7-1740-A030-5E13632C8016}" srcOrd="0" destOrd="0" presId="urn:microsoft.com/office/officeart/2005/8/layout/hProcess3"/>
    <dgm:cxn modelId="{94221B3E-6DC5-3748-89BB-ECD4262F3132}" type="presParOf" srcId="{424B3084-7907-0249-AF72-79D09843BBEA}" destId="{6838B084-ABF2-A343-8381-4B74904E07A9}" srcOrd="1" destOrd="0" presId="urn:microsoft.com/office/officeart/2005/8/layout/hProcess3"/>
    <dgm:cxn modelId="{6AF2F401-79B2-3040-BD09-2C47421B3DFE}" type="presParOf" srcId="{6838B084-ABF2-A343-8381-4B74904E07A9}" destId="{17DF1632-E7A9-324C-A387-F5D1EA566E12}" srcOrd="0" destOrd="0" presId="urn:microsoft.com/office/officeart/2005/8/layout/hProcess3"/>
    <dgm:cxn modelId="{31941A50-E576-B74E-83BE-6C14CE0C9AD8}" type="presParOf" srcId="{6838B084-ABF2-A343-8381-4B74904E07A9}" destId="{16460EBF-56E5-C741-B6E7-9245B0BCDF75}" srcOrd="1" destOrd="0" presId="urn:microsoft.com/office/officeart/2005/8/layout/hProcess3"/>
    <dgm:cxn modelId="{E7CDA3FC-717C-8247-8ECE-BDEE1F8BC76D}" type="presParOf" srcId="{16460EBF-56E5-C741-B6E7-9245B0BCDF75}" destId="{CDC38F41-3295-754E-AEC8-D1D3E6ACA9FA}" srcOrd="0" destOrd="0" presId="urn:microsoft.com/office/officeart/2005/8/layout/hProcess3"/>
    <dgm:cxn modelId="{21A73769-B360-D34A-8C47-F7CA6BE94CEC}" type="presParOf" srcId="{16460EBF-56E5-C741-B6E7-9245B0BCDF75}" destId="{FD28BC82-1382-9742-8B85-E430F89AF7DC}" srcOrd="1" destOrd="0" presId="urn:microsoft.com/office/officeart/2005/8/layout/hProcess3"/>
    <dgm:cxn modelId="{BD902C12-02BB-4642-BD19-1971183AA95C}" type="presParOf" srcId="{16460EBF-56E5-C741-B6E7-9245B0BCDF75}" destId="{784E21A1-A2D4-6A4A-BE68-B6865E9E5A15}" srcOrd="2" destOrd="0" presId="urn:microsoft.com/office/officeart/2005/8/layout/hProcess3"/>
    <dgm:cxn modelId="{CE5FA820-CBCA-9645-AD52-442C0FD5C8E9}" type="presParOf" srcId="{16460EBF-56E5-C741-B6E7-9245B0BCDF75}" destId="{6DB830F2-CE38-D846-B960-C4D7AC92445B}" srcOrd="3" destOrd="0" presId="urn:microsoft.com/office/officeart/2005/8/layout/hProcess3"/>
    <dgm:cxn modelId="{E48E668E-0849-3F44-9015-5290A613CF18}" type="presParOf" srcId="{6838B084-ABF2-A343-8381-4B74904E07A9}" destId="{5DD20187-63CA-9741-B102-06B87A09CFBE}" srcOrd="2" destOrd="0" presId="urn:microsoft.com/office/officeart/2005/8/layout/hProcess3"/>
    <dgm:cxn modelId="{2E4D3424-2A1F-EE48-8982-7FC94EB88D65}" type="presParOf" srcId="{6838B084-ABF2-A343-8381-4B74904E07A9}" destId="{2411E8C0-28F5-A34B-A895-7086E66B1388}" srcOrd="3" destOrd="0" presId="urn:microsoft.com/office/officeart/2005/8/layout/hProcess3"/>
    <dgm:cxn modelId="{3DB8E392-60F8-4C4D-8721-CCE0F3E94908}" type="presParOf" srcId="{6838B084-ABF2-A343-8381-4B74904E07A9}" destId="{099F467E-71EF-AE47-BDFB-A8F08E51CAF3}" srcOrd="4" destOrd="0" presId="urn:microsoft.com/office/officeart/2005/8/layout/h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99F467E-71EF-AE47-BDFB-A8F08E51CAF3}">
      <dsp:nvSpPr>
        <dsp:cNvPr id="0" name=""/>
        <dsp:cNvSpPr/>
      </dsp:nvSpPr>
      <dsp:spPr>
        <a:xfrm>
          <a:off x="0" y="0"/>
          <a:ext cx="475947" cy="360000"/>
        </a:xfrm>
        <a:prstGeom prst="rightArrow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28BC82-1382-9742-8B85-E430F89AF7DC}">
      <dsp:nvSpPr>
        <dsp:cNvPr id="0" name=""/>
        <dsp:cNvSpPr/>
      </dsp:nvSpPr>
      <dsp:spPr>
        <a:xfrm>
          <a:off x="38391" y="100982"/>
          <a:ext cx="389960" cy="18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50800" rIns="0" bIns="5080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 dirty="0"/>
        </a:p>
      </dsp:txBody>
      <dsp:txXfrm>
        <a:off x="38391" y="100982"/>
        <a:ext cx="389960" cy="18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3">
  <dgm:title val=""/>
  <dgm:desc val=""/>
  <dgm:catLst>
    <dgm:cat type="process" pri="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 chOrder="t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dummy" refType="w"/>
      <dgm:constr type="h" for="ch" forName="dummy" refType="h"/>
      <dgm:constr type="h" for="ch" forName="dummy" refType="w" refFor="ch" refForName="dummy" op="lte" fact="0.4"/>
      <dgm:constr type="ctrX" for="ch" forName="dummy" refType="w" fact="0.5"/>
      <dgm:constr type="ctrY" for="ch" forName="dummy" refType="h" fact="0.5"/>
      <dgm:constr type="w" for="ch" forName="linH" refType="w"/>
      <dgm:constr type="h" for="ch" forName="linH" refType="h"/>
      <dgm:constr type="ctrX" for="ch" forName="linH" refType="w" fact="0.5"/>
      <dgm:constr type="ctrY" for="ch" forName="linH" refType="h" fact="0.5"/>
      <dgm:constr type="userP" for="ch" forName="linH" refType="h" refFor="ch" refForName="dummy" fact="0.25"/>
      <dgm:constr type="userT" for="des" forName="parTx" refType="w" refFor="ch" refForName="dummy" fact="0.2"/>
    </dgm:constrLst>
    <dgm:ruleLst/>
    <dgm:layoutNode name="dummy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linH">
      <dgm:choose name="Name1">
        <dgm:if name="Name2" func="var" arg="dir" op="equ" val="norm">
          <dgm:alg type="lin">
            <dgm:param type="linDir" val="fromL"/>
            <dgm:param type="nodeVertAlign" val="t"/>
          </dgm:alg>
        </dgm:if>
        <dgm:else name="Name3">
          <dgm:alg type="lin">
            <dgm:param type="linDir" val="fromR"/>
            <dgm:param type="nodeVertAlign" val="t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primFontSz" for="des" forName="parTx" val="65"/>
        <dgm:constr type="primFontSz" for="des" forName="desTx" refType="primFontSz" refFor="des" refForName="parTx" op="equ"/>
        <dgm:constr type="h" for="des" forName="parTx" refType="primFontSz" refFor="des" refForName="parTx"/>
        <dgm:constr type="h" for="des" forName="desTx" refType="primFontSz" refFor="des" refForName="parTx" fact="0.5"/>
        <dgm:constr type="h" for="des" forName="parTx" op="equ"/>
        <dgm:constr type="h" for="des" forName="desTx" op="equ"/>
        <dgm:constr type="h" for="ch" forName="backgroundArrow" refType="primFontSz" refFor="des" refForName="parTx" fact="2"/>
        <dgm:constr type="h" for="ch" forName="backgroundArrow" refType="h" refFor="des" refForName="parTx" op="lte" fact="2"/>
        <dgm:constr type="h" for="ch" forName="backgroundArrow" refType="h" refFor="des" refForName="parTx" op="gte" fact="2"/>
        <dgm:constr type="h" for="des" forName="spVertical1" refType="primFontSz" refFor="des" refForName="parTx" fact="0.5"/>
        <dgm:constr type="h" for="des" forName="spVertical1" refType="h" refFor="des" refForName="parTx" op="lte" fact="0.5"/>
        <dgm:constr type="h" for="des" forName="spVertical1" refType="h" refFor="des" refForName="parTx" op="gte" fact="0.5"/>
        <dgm:constr type="h" for="des" forName="spVertical2" refType="primFontSz" refFor="des" refForName="parTx" fact="0.5"/>
        <dgm:constr type="h" for="des" forName="spVertical2" refType="h" refFor="des" refForName="parTx" op="lte" fact="0.5"/>
        <dgm:constr type="h" for="des" forName="spVertical2" refType="h" refFor="des" refForName="parTx" op="gte" fact="0.5"/>
        <dgm:constr type="h" for="des" forName="spVertical3" refType="primFontSz" refFor="des" refForName="parTx" fact="-0.4"/>
        <dgm:constr type="h" for="des" forName="spVertical3" refType="h" refFor="des" refForName="parTx" op="lte" fact="-0.4"/>
        <dgm:constr type="h" for="des" forName="spVertical3" refType="h" refFor="des" refForName="parTx" op="gte" fact="-0.4"/>
        <dgm:constr type="w" for="ch" forName="backgroundArrow" refType="w"/>
        <dgm:constr type="w" for="ch" forName="negArrow" refType="w" fact="-1"/>
        <dgm:constr type="w" for="ch" forName="linV" refType="w"/>
        <dgm:constr type="w" for="ch" forName="space" refType="w" refFor="ch" refForName="linV" fact="0.2"/>
        <dgm:constr type="w" for="ch" forName="padding1" refType="w" fact="0.08"/>
        <dgm:constr type="userP"/>
        <dgm:constr type="w" for="ch" forName="padding2" refType="userP"/>
      </dgm:constrLst>
      <dgm:ruleLst>
        <dgm:rule type="w" for="ch" forName="linV" val="0" fact="NaN" max="NaN"/>
        <dgm:rule type="primFontSz" for="des" forName="parTx" val="5" fact="NaN" max="NaN"/>
      </dgm:ruleLst>
      <dgm:layoutNode name="padding1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forEach name="Name4" axis="ch" ptType="node">
        <dgm:layoutNode name="linV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spVertical1" refType="w"/>
            <dgm:constr type="w" for="ch" forName="parTx" refType="w"/>
            <dgm:constr type="w" for="ch" forName="spVertical2" refType="w"/>
            <dgm:constr type="w" for="ch" forName="spVertical3" refType="w"/>
            <dgm:constr type="w" for="ch" forName="desTx" refType="w"/>
          </dgm:constrLst>
          <dgm:ruleLst/>
          <dgm:layoutNode name="spVertical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parTx" styleLbl="revTx">
            <dgm:varLst>
              <dgm:chMax val="0"/>
              <dgm:chPref val="0"/>
              <dgm:bulletEnabled val="1"/>
            </dgm:varLst>
            <dgm:choose name="Name5">
              <dgm:if name="Name6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">
                <dgm:alg type="tx">
                  <dgm:param type="parTxLTRAlign" val="ctr"/>
                  <dgm:param type="parTxRTLAlign" val="ct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hoose name="Name8">
              <dgm:if name="Name9" func="var" arg="dir" op="equ" val="norm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if>
              <dgm:else name="Name10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else>
            </dgm:choose>
            <dgm:ruleLst>
              <dgm:rule type="h" val="INF" fact="NaN" max="NaN"/>
            </dgm:ruleLst>
          </dgm:layoutNode>
          <dgm:layoutNode name="spVertical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pVertical3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choose name="Name11">
            <dgm:if name="Name12" axis="ch" ptType="node" func="cnt" op="gte" val="1">
              <dgm:layoutNode name="desTx" styleLbl="revTx">
                <dgm:varLst>
                  <dgm:bulletEnabled val="1"/>
                </dgm:varLst>
                <dgm:alg type="tx">
                  <dgm:param type="stBulletLvl" val="1"/>
                </dgm:alg>
                <dgm:shape xmlns:r="http://schemas.openxmlformats.org/officeDocument/2006/relationships" type="rect" r:blip="">
                  <dgm:adjLst/>
                </dgm:shape>
                <dgm:presOf axis="des" ptType="node"/>
                <dgm:constrLst>
                  <dgm:constr type="tMarg"/>
                  <dgm:constr type="bMarg"/>
                  <dgm:constr type="rMarg"/>
                  <dgm:constr type="lMarg"/>
                </dgm:constrLst>
                <dgm:ruleLst>
                  <dgm:rule type="h" val="INF" fact="NaN" max="NaN"/>
                </dgm:ruleLst>
              </dgm:layoutNode>
            </dgm:if>
            <dgm:else name="Name13"/>
          </dgm:choose>
        </dgm:layoutNod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  <dgm:layoutNode name="padding2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negArrow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backgroundArrow" styleLbl="node1">
        <dgm:alg type="sp"/>
        <dgm:choose name="Name15">
          <dgm:if name="Name16" func="var" arg="dir" op="equ" val="norm">
            <dgm:shape xmlns:r="http://schemas.openxmlformats.org/officeDocument/2006/relationships" type="rightArrow" r:blip="">
              <dgm:adjLst/>
            </dgm:shape>
          </dgm:if>
          <dgm:else name="Name17">
            <dgm:shape xmlns:r="http://schemas.openxmlformats.org/officeDocument/2006/relationships" type="leftArrow" r:blip="">
              <dgm:adjLst/>
            </dgm:shape>
          </dgm:else>
        </dgm:choose>
        <dgm:presOf/>
        <dgm:constrLst/>
        <dgm:ruleLst/>
      </dgm:layoutNode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17T16:29:34.6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2166 294 24575,'-9'-10'0,"-5"8"0,-2-17 0,-12 11 0,-2-14 0,-7 3 0,-9-1 0,7-3 0,-16 1 0,16-3 0,-7 4 0,16 4 0,1 10 0,13-2 0,2 8 0,5-3 0,-4 4 0,-2 0 0,-12-5 0,-3 3 0,-16-3 0,7 5 0,-15 0 0,14 0 0,-14 0 0,14 0 0,-6 0 0,9 0 0,0 0 0,0 0 0,-9-7 0,6 6 0,-6-6 0,1 7 0,-3-6 0,-9 4 0,9-4 0,2 1 0,16 3 0,2-3 0,6 0 0,7 4 0,0-4 0,7 5 0,-4 0 0,-3 0 0,-4 0 0,-2 0 0,-1 0 0,6 0 0,2 0 0,-1 0 0,5 0 0,-3 0 0,-1 5 0,-2-4 0,-5 8 0,-7-2 0,4 4 0,-4-5 0,12 3 0,2-4 0,5 0 0,0-1 0,4 0 0,1 0 0,4 5 0,0-1 0,0 0 0,0 0 0,0 0 0,0 1 0,-6 12 0,0-3 0,-10 10 0,4-7 0,-4 7 0,5-5 0,-5 6 0,-13 11 0,10-14 0,-15 21 0,16-17 0,-1 0 0,2-2 0,11-12 0,-3 4 0,8-10 0,-4 4 0,5-5 0,0 0 0,0 0 0,0 0 0,0 0 0,-4 0 0,-2 5 0,-5 9 0,-6 7 0,3 7 0,-4 0 0,7-7 0,-2 5 0,7-17 0,1 9 0,1-17 0,3 5 0,-3-7 0,4 1 0,0 0 0,0 6 0,0 7 0,0 9 0,0 6 0,0 0 0,0 0 0,0 0 0,0-7 0,0-1 0,0-8 0,0-5 0,0-2 0,0-5 0,0 5 0,0 2 0,4 5 0,2 0 0,10 10 0,-5-8 0,9 8 0,-8-10 0,8-4 0,-3 3 0,-1-4 0,4 1 0,-3-2 0,4-4 0,0 4 0,7-2 0,-5 2 0,13-3 0,-13-1 0,5 0 0,0 1 0,3-1 0,-1 1 0,5 0 0,-5-1 0,7 2 0,-7-2 0,6 1 0,-13-1 0,12-4 0,-5-2 0,0-5 0,22 0 0,-10 0 0,14 0 0,-10 0 0,0 0 0,-7 0 0,15 0 0,-6 0 0,0-6 0,-2-1 0,-1-12 0,-5 4 0,5-10 0,-15 12 0,6-5 0,-18 3 0,9 2 0,-16 3 0,4 1 0,-6-2 0,13-6 0,-4 0 0,10-5 0,-6 10 0,22-29 0,2 7 0,4-11 0,-3 10 0,-17 12 0,0 0 0,-6 0 0,-4 6 0,-9 2 0,3 6 0,-5 0 0,-4 0 0,3-6 0,6-17 0,5 0 0,1-7 0,3 4 0,-6 12 0,1-6 0,-3 8 0,-4 0 0,-1 5 0,-5 1 0,-1 6 0,-4-4 0,6-9 0,0 0 0,1-14 0,2 13 0,-8-5 0,4 6 0,-5 7 0,0-5 0,0 9 0,0-3 0,0 5 0,0 1 0,0-1 0,0-5 0,0 4 0,0-10 0,0 9 0,0-3 0,0 5 0,0 0 0,-4 0 0,3 0 0,-8-6 0,4 5 0,-6-10 0,1 4 0,4 0 0,-2 1 0,3 6 0,-4 0 0,4 1 0,-3 3 0,3 1 0,0 1 0,-2 2 0,6-7 0,-2 4 0,3-4 0,0 0 0,0 0 0,0-1 0,0 0 0,-4 0 0,3-6 0,-8 0 0,2-14 0,-4-1 0,-1 0 0,0 1 0,6 13 0,-3-4 0,8 10 0,-8-4 0,8 6 0,0 3 0,2 2 0,2 3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18T05:01:21.4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18T05:01:22.0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18T05:02:00.542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1 24575,'0'0'0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18T05:02:01.359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0 24575,'0'0'0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18T05:02:01.895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0 24575,'0'0'0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18T05:02:02.700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1 24575,'0'0'0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18T05:02:03.968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0 24575,'0'0'0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18T05:02:04.627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0 24575,'0'0'0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18T05:02:05.282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1 24575,'0'0'0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18T05:02:05.859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1 24575,'0'0'0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17T16:29:38.3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2046 391 24575,'-21'-5'0,"-17"-8"0,13 5 0,-28-11 0,12 5 0,-7-7 0,-6-1 0,-4-4 0,7 10 0,-24-13 0,25 7 0,-27-3 0,24-8 0,-12 15 0,23-13 0,-12 15 0,6-9 0,0 15 0,2-8 0,8 11 0,1 0 0,7 2 0,2 5 0,12 0 0,-4 0 0,9 0 0,-3 0 0,5 0 0,-5 0 0,-2 0 0,-5 0 0,5 0 0,-4 0 0,10 0 0,-26 6 0,9 1 0,-19 6 0,9 0 0,7-2 0,1 1 0,14-6 0,-5 3 0,9-8 0,1 8 0,2-8 0,3 7 0,-17-2 0,4 4 0,-10 1 0,7 0 0,-1 0 0,-18 16 0,-12 4 0,-1 6 0,-3-2 0,18-10 0,8-7 0,2 4 0,12-11 0,1 3 0,6-5 0,0 0 0,4 0 0,1 0 0,0-1 0,-2 7 0,-3 0 0,-1 1 0,4 4 0,-2-10 0,7 10 0,-3-4 0,-1 5 0,4 7 0,-4 2 0,5 7 0,0 0 0,0 0 0,0 0 0,0 0 0,0 0 0,0-7 0,0 15 0,0-20 0,0 13 0,5-17 0,0-5 0,5 4 0,5-4 0,3 12 0,4-5 0,10 15 0,-7-8 0,13 4 0,-4 4 0,3-11 0,3 5 0,-3-7 0,-5 5 0,3-9 0,-3 8 0,5-16 0,0 5 0,-7-6 0,6 0 0,-6 0 0,7 0 0,9-5 0,-7-2 0,15-5 0,10 0 0,7 0 0,5 0 0,1 0 0,-8 0 0,22 0 0,-9 0 0,9-7 0,-11-2 0,-1-7 0,-10 1 0,8 0 0,-8-8 0,0 6 0,8-5 0,-8-1 0,1 6 0,6-12 0,-25 13 0,13-12 0,-25 14 0,0-5 0,-11 8 0,-12 1 0,-2 4 0,-5-2 0,0 3 0,-4-4 0,-1 0 0,-4 1 0,4-1 0,2-5 0,-1-2 0,4-5 0,-3 0 0,0-1 0,6-25 0,-5 12 0,7-21 0,-2 19 0,0 0 0,-5 6 0,-1 3 0,-6 7 0,0-1 0,0 1 0,0-8 0,0-1 0,0 0 0,0-6 0,0 13 0,-5-5 0,4 6 0,-8 11 0,3-8 0,-3 12 0,-1-13 0,-5 9 0,3-9 0,-8 3 0,3-4 0,-11 4 0,5-4 0,-6 4 0,8-5 0,5 6 0,-4 6 0,9 2 0,-3 7 0,5-7 0,0 7 0,1-3 0,0 4 0,-1 0 0,1 0 0,-1 0 0,0 0 0,-6 0 0,-1 0 0,0 0 0,-4 0 0,14 4 0,-13-3 0,13 7 0,-9-7 0,7 3 0,3 0 0,1 0 0,1 4 0,2 0 0,-7-4 0,7 4 0,-7-4 0,8 5 0,-8-1 0,4 0 0,-1 0 0,-2 0 0,6 0 0,-6 0 0,2-4 0,1 4 0,-3-4 0,6 1 0,-3-1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18T05:02:06.334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1 24575,'0'0'0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18T05:02:06.873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1 24575,'0'0'0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18T05:02:07.505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1 24575,'0'0'0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18T05:02:08.169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1 24575,'0'0'0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18T05:02:08.748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1 24575,'0'0'0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18T05:02:09.287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0 24575,'0'0'0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18T05:02:09.793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1 24575,'0'0'0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18T05:02:10.261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0 24575,'0'0'0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18T05:02:10.776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0 24575,'0'0'0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18T05:02:11.735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0 24575,'0'0'0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18T05:35:06.1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261 441 24575,'66'0'0,"11"-13"0,-24 6 0,12-2 0,3-4 0,15-4 0,7-2 0,-2 1 0,-12 3 0,-6 2 0,-8 2 0,8-2-1176,-5 1 0,9-4 0,5 0 0,-2 1 0,-8 2 0,-12 3 1176,1 4 0,-4 2 0,6-5 0,5-3 0,-1 2-194,12 2 1,0 0 193,-17 0 0,2-1 0,0 1 142,-1 1 1,0 1 0,-6 0-143,-9-1 0,-1 1-84,12 3 0,-2 0 84,14-3 1563,-19 4 0,2-1-1563,-3 0 0,1 0 0,15-3 0,-1 0 0,-18 2 0,-3 1 0,38-2 0,-9 0 0,-17 4 0,17-4 2234,-29 1-2234,5 3 1566,9-7-1566,-11 7 257,17-4-257,-28 1 0,13 3 0,4-3 0,0 4 0,16 0 0,-7 0 0,9 0 0,-9 0 0,-2-5 0,-9 4 0,0-3 0,0 4 0,0 0 0,-7 0 0,5 0 0,9 0 0,10 0 0,9 0 0,-17 0 0,-17 0 0,-21 0 0,-7 0 0,3 0 0,-2 0 0,14 0 0,20 8 0,11 3 0,8 5 0,-11-6 0,-16-1 0,-14-5 0,-6 4 0,-3-4 0,-8 2 0,8-5 0,-3 5 0,11-1 0,-5 3 0,10 1 0,-4 0 0,7 0 0,-7 0 0,-2-1 0,-10-3 0,-1 1 0,-6-2 0,1 0 0,0 2 0,4-2 0,2 3 0,19 9 0,2-1 0,10 13 0,-11-8 0,-1 0 0,-13-5 0,4-2 0,-10-1 0,-2-1 0,-4-5 0,0 1 0,0 0 0,4 0 0,2 0 0,19 13 0,4 7 0,8 4 0,-10 2 0,-13-17 0,-10 2 0,0-4 0,6 10 0,12 14 0,1 2 0,-4 2 0,-8-12 0,-9-9 0,-1-5 0,0-1 0,0 1 0,-4 0 0,-1 0 0,1 0 0,-4 5 0,7-4 0,-7 10 0,7-10 0,-7 4 0,7-5 0,-7-4 0,3 3 0,0-8 0,-4 4 0,4-4 0,-4-1 0,0 1 0,0 4 0,0 1 0,0 4 0,0-1 0,0 1 0,0 0 0,0 0 0,0 0 0,0 0 0,0 0 0,0 0 0,0-1 0,0 7 0,-5 0 0,-1 6 0,-5 6 0,-5-5 0,2 12 0,-2-5 0,0-1 0,-2 12 0,2-22 0,2 9 0,4-19 0,-3 1 0,2 5 0,-8 1 0,-6 13 0,8-15 0,-10 7 0,18-20 0,-4 4 0,6-4 0,-1 0 0,3-1 0,-1-2 0,2-1 0,-4-3 0,-7 0 0,-13 5 0,-4 0 0,-7 5 0,6-1 0,7-1 0,1 1 0,7-5 0,4 0 0,1-4 0,5 3 0,1-2 0,-1 2 0,0-3 0,1 0 0,-19 0 0,-5 4 0,-11 1 0,2 5 0,8 0 0,0-1 0,6-4 0,1 2 0,7-6 0,4 6 0,1-7 0,5 3 0,-27 3 0,2 0 0,-25 5 0,9-1 0,0 1 0,7-1 0,2 0 0,8-1 0,5-4 0,8-1 0,6-1 0,-54 8 0,26-1 0,-4-1 0,0-1 0,-4 2 0,7 0 0,-9-1 0,-4 0 0,-24 7 0,25-7 0,2 0 0,-11 1 0,37-6 0,1 0 0,-7-3 0,-23 8 0,9-3 0,-13 0 0,26-1 0,1-1 0,0-3 0,-17 8 0,-4-2 0,0 3 0,-3 1 0,22-6 0,-6 4 0,-19-2 0,20 3 0,-41 1 0,34-3 0,-4-3 0,4 4 0,11-8 0,-1 7 0,-2-7 0,4 2 0,-27 3 0,15-4 0,-2 4 0,-1 0 0,0-5 0,5 3 0,-1-1 0,-15-3 0,0 0 0,-7 0 0,6 0 0,1 0 0,-7 0 0,7 0 0,-8-5 0,8-1 0,-6-6 0,21 4 0,-1 0 0,3 1 0,-1 0 0,-2-2 0,-1 1 0,2 4 0,3 1 0,-21-7 0,-16 3 0,10-4 0,25 2 0,-1 1 0,-29-5 0,-6-7 0,22 7 0,9-2 0,0 0 0,-9 2 0,7-2 0,-7-1 0,8 4 0,9-3 0,1 1 0,7 4 0,1-3 0,11 5 0,-3-1 0,15 2 0,-4 0 0,6 3 0,-6-2 0,-1 1 0,1-2 0,-19-9 0,14 6 0,-15-6 0,15 8 0,-1 0 0,6 1 0,-5-1 0,4-3 0,1 2 0,-5-2 0,4 0 0,-10 2 0,4-7 0,-5 3 0,11 2 0,-3-1 0,3 1 0,0 3 0,-7-11 0,6 7 0,-8-4 0,5 1 0,3 2 0,-2-3 0,7 4 0,-3-3 0,5 8 0,3-4 0,-2 4 0,6 1 0,-2-1 0,3 1 0,0-1 0,0 1 0,-3-1 0,2 0 0,-6 0 0,6-4 0,-7 0 0,3-11 0,-5 5 0,-1-10 0,1 5 0,-1-12 0,0 4 0,-1-4 0,2 11 0,-1-3 0,6 8 0,-4-3 0,8 9 0,-3-8 0,1 11 0,2-17 0,-3 1 0,4-5 0,0 1 0,0 7 0,0 6 0,0 0 0,0 4 0,0-1 0,0 2 0,0 1 0,0 0 0,0 3 0,0 1 0,0-1 0,0 0 0,0 0 0,0 1 0,0-1 0,0 0 0,3 1 0,2-5 0,-1 3 0,0-6 0,0 2 0,1 0 0,5-8 0,-6 6 0,5-7 0,-4 5 0,0 0 0,-1 0 0,0 4 0,-3 1 0,2 5 0,-3-1 0,0 0 0,0 1 0,3-1 0,-2 1 0,2 0 0,0 0 0,-2-1 0,5 4 0,-5-3 0,2 3 0,-3-3 0,0 0 0,3 2 0,-2-1 0,3 1 0,-4-3 0,0 1 0,0 0 0,3-1 0,-2 1 0,5 3 0,-6-3 0,7 5 0,-7-5 0,6 3 0,-2-1 0,0-1 0,2 4 0,-6-5 0,7 6 0,-3-6 0,3 6 0,0-3 0,0 0 0,0 3 0,1-3 0,-1 0 0,1 3 0,-1-3 0,1 0 0,-1 2 0,1-2 0,-1 3 0,1 0 0,-1-3 0,1 2 0,-1-4 0,1 4 0,-1-4 0,0 4 0,-3-5 0,3 6 0,-3-3 0,-3 3 0,-2 0 0,-11 0 0,7 0 0,-4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18T05:02:12.607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0 24575,'0'0'0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18T05:02:13.344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0 24575,'0'0'0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18T05:02:15.719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1 24575,'0'0'0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18T05:02:16.523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0 24575,'0'0'0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18T05:02:17.136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1 24575,'0'0'0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18T05:02:18.485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0 24575,'0'0'0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18T05:02:18.981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1 24575,'0'0'0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18T05:02:19.617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1 24575,'0'0'0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18T05:02:20.219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0 24575,'0'0'0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18T05:02:20.903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0 24575,'0'0'0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18T05:35:20.1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88 1366 24575,'-4'-5'0,"1"-3"0,3-25 0,0-6 0,0-28 0,0 13 0,0-11 0,-7 6-539,-1-10 539,-6 7 0,0-3 0,2 21 133,-1-5-133,6 14 0,2 1 0,5 7 0,0 4 0,0 7 406,0 5-406,0 4 0,0 1 0,0-1 0,0 1 0,3 3 0,1 0 0,3 3 0,-3-3 0,2 0 0,-1-4 0,3-4 0,0 4 0,-3-4 0,1 5 0,-2-1 0,4 0 0,-1 1 0,1-5 0,0 4 0,5-4 0,0 4 0,1-5 0,-1 4 0,-5 0 0,0 2 0,-1 6 0,1-6 0,-1 5 0,1-5 0,4 2 0,2-3 0,4-1 0,0 0 0,-4 1 0,3-1 0,-4 0 0,11-4 0,-4 0 0,4-2 0,-6 3 0,0 3 0,-4 1 0,-2 3 0,20-16 0,-7 16 0,15-15 0,-10 14 0,-10-3 0,26-8 0,-23 7 0,31-7 0,-19 2 0,21 2 0,-6-8 0,5 8 0,2-3 0,-7 0 0,16 2 0,-16-2 0,7 4 0,-9 0 0,0 1 0,0-1 0,9 6 0,-7-4 0,15 7 0,-6-7 0,9 7 0,-10-3 0,8 5 0,-7-5 0,-11 4 0,2 1 0,25-6 0,-30 6 0,-1 0 0,21 0 0,-6 0 0,9 0 0,0 0 0,0 0 0,-1 0 0,1 0 0,0 0 0,-2 0 0,12 0 0,-11 0-360,-11 3 1,0 1 359,10 3 0,-17-1 0,1 1 0,19 4 0,2 1 0,6-5 0,-27 1 0,-2 0 0,19-1 0,-23 1 0,-1 0 0,5 2 0,0 1 0,0-1 0,-7 0 0,5 0 0,-12-1 719,12-3-719,-5 2 0,7-2 0,-7 4 0,6 0 0,-14-1 0,6-3 0,-7 2 0,-6-7 0,4 7 0,-11-7 0,12 7 0,-6-7 0,7 7 0,0-7 0,-1 3 0,1 0 0,0-3 0,7 3 0,-6 0 0,6-3 0,0 3 0,-5-4 0,12 5 0,-5-4 0,0 4 0,6-1 0,-14-2 0,6 2 0,14 0 0,-9-3 0,19 8 0,-15-8 0,0 4 0,0-1 0,1-3 0,-9 8 0,7-8 0,-14 3 0,6-4 0,-7 0 0,7 5 0,-7-4 0,8 4 0,-9-5 0,8 4 0,-5 1 0,12 1 0,-5 3 0,7-8 0,-7 7 0,6-2 0,2 4 0,1 1 0,7 0 0,-2-2 0,-12 1 0,2-1 0,-19 0 0,4 0 0,-4-1 0,6 1 0,16 7 0,-5-1 0,32 15 0,-29-8 0,27 13 0,-21-8 0,10 8 0,-5-6 0,-13-3 0,-5-7 0,-13-2 0,-2-4 0,-11-2 0,0-4 0,-6 0 0,-2-1 0,1 1 0,-1-1 0,2 1 0,7 8 0,0-2 0,6 13 0,-5-4 0,5 6 0,-9-6 0,8 11 0,-8-15 0,2 10 0,-8-7 0,-1-4 0,-4 9 0,5-4 0,-4 5 0,4 7 0,-5-5 0,0 4 0,0-5 0,0-1 0,0 0 0,0 0 0,0 1 0,0-1 0,0 0 0,-6 7 0,0 1 0,-1 7 0,-3-7 0,3 5 0,-4-5 0,-2 6 0,2-5 0,-1 4 0,1-12 0,0 6 0,0-7 0,-8 8 0,7-6 0,-10 0 0,10-3 0,-1-9 0,-2 9 0,4-9 0,-4 9 0,0-4 0,0 0 0,-7 10 0,6-8 0,-5 9 0,3 1 0,1-5 0,-4 4 0,9-5 0,-3-1 0,5-5 0,-4-1 0,8-5 0,-6-1 0,7-3 0,-8 2 0,4-2 0,-4 4 0,3-1 0,-3 1 0,-2 5 0,0-4 0,-3 3 0,3-4 0,-7 3 0,7-3 0,-2-1 0,4-3 0,4-6 0,-14 2 0,8 0 0,-15 5 0,4-4 0,-13 5 0,5-1 0,-12-2 0,12 7 0,-12-7 0,12 2 0,-13-3 0,6 0 0,-7 1 0,0-1 0,-9 1 0,-13 1 0,16-2 0,-20-3 0,22 2 0,4-6 0,-2 1 0,-25 7 0,30-5 0,0-1 0,-20 1 0,5 4 0,-8-8 0,-10 8-484,8-8 484,-8 9 0,10-10 0,-10 4 0,8-5 0,20 0 0,1 0 0,-16 0 0,22 0 0,-1 0 0,-25 0 0,-1 0 0,26 0 0,0 0 0,-26 0 0,26 0 0,0 0 0,-3 0 0,2 0 0,-30 0 0,15-6 0,-1-2 0,-16-1 0,30 0 0,-2-2-671,-14-3 0,2-1 671,20 4 0,1 0 0,-17-3 0,-5-3 0,-14-8 0,0 0 0,23 8 0,-1 0-598,-1-1 0,-4-1 0,4 0 598,-4-2 0,2 1 0,-1 2 0,0 0 0,-6-4 0,-1-1 0,0-2 0,-1-1 0,-6-2 0,-1 0-1038,1-2 0,0-2 1038,4 2 0,0-2 0,19 9 0,-1-2 0,1 1 0,-17-8 0,2 0 0,-1-7 0,3 2 0,16 11 0,0 1 0,-23-18 0,4 2-488,6 5 488,-2-1 0,1 1 0,4-1 0,23 12 0,0 0 503,0 0 0,2 1-503,-13-10 1628,0-3-1628,17 19 2377,1-1-2377,13 8 1142,0 4-1142,6 0 31,-1 3-31,4-2 0,-3 3 0,4 0 0,-9-3 0,-1 1 0,-11-3 0,-2-5 0,-6 3 0,0-3 0,6 4 0,2 1 0,6 0 0,4 1 0,2 2 0,4 2 0,1 3 0,-1 0 0,2 0 0,-1 0 0,0 0 0,3-2 0,-3 1 0,3-2 0,-4 3 0,0 0 0,1-3 0,-1 2 0,1-2 0,0 3 0,-1 0 0,1 0 0,-1 0 0,0 0 0,1 0 0,2-3 0,-2 3 0,4-3 0,-5 0 0,-2 3 0,2-6 0,-8 5 0,2-5 0,1 5 0,-4-6 0,8 6 0,-8-6 0,8 6 0,0-5 0,2 5 0,7-4 0,-6 4 0,5-4 0,-5 5 0,5-6 0,-2 3 0,0-3 0,3 0 0,-3 0 0,3 0 0,-4 3 0,3-3 0,-5 6 0,5-6 0,-6 6 0,4-6 0,-2 3 0,-1 0 0,6-3 0,-4 3 0,4-3 0,0 0 0,-3 3 0,2-3 0,-5 3 0,2-1 0,0-1 0,1 2 0,0-1 0,2-1 0,-6 4 0,7-4 0,-6 4 0,5-5 0,-2 3 0,-1-4 0,3 1 0,-2 0 0,0 2 0,-1 1 0,-4 3 0,1 0 0,0 0 0,-1 0 0,0 0 0,-3 0 0,-1 0 0,0-2 0,5-2 0,4-1 0,6 1 0,0 2 0,4 2 0,0 0 0,-1 0 0,1 0 0,0 0 0,0 0 0,-1 0 0,1 0 0,-1 0 0,-2 0 0,-2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18T05:02:21.394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0 24575,'0'0'0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18T05:02:21.982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0 24575,'0'0'0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18T05:02:22.730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0 24575,'0'0'0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18T05:02:23.317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1 24575,'0'0'0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18T05:02:23.792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1 24575,'0'0'0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18T05:02:24.494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1 24575,'0'0'0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18T05:02:24.976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1 24575,'0'0'0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18T05:02:25.702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1 24575,'0'0'0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18T05:02:26.247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0 24575,'0'0'0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18T05:02:27.067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1 24575,'0'0'0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18T05:01:06.981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0"/>
      <inkml:brushProperty name="anchorY" value="0"/>
      <inkml:brushProperty name="scaleFactor" value="0.5"/>
    </inkml:brush>
  </inkml:definitions>
  <inkml:trace contextRef="#ctx0" brushRef="#br0">633 505 24575,'61'0'0,"0"0"0,37 0 0,-10 1 0,9-2 0,-2-5 0,8-5 0,-15-2 0,9-5 0,3-1 0,-6-1 0,-17 3 0,-4-2 0,1 0 0,3 0-401,20-2 1,5 0-1,-2 0 1,-9-1 400,-11-1 0,-8 0 0,-1 1-520,1 4 1,0 2-1,-4 1 520,7-1 0,-1-1 0,15-9 0,1 2 0,-17 16 0,3 3 0,-2-3 0,5-3 0,-1 3 0,19 2 0,-3 2-616,5-1 1,-7 2 615,-38 3 0,-4 0 0,45 0 541,0 0-541,-2 0 0,-13 7 0,1 2 0,-11 13 0,7 2 0,-17 5 0,18 3 1738,-18-3-1738,11 10 0,-4 5 0,0 4 0,6 12-279,-8-10 0,-5-2 279,-17-5 1363,2 9-1363,-9-9 545,-1 7-545,-8-4 140,0 3-140,1 8 0,1 0 0,-8-11 0,0 1 0,4 10 0,-4-4 0,1 7 0,4 21 0,-3 1 0,-6-24 0,-1 1-152,10 32 1,-3-4 151,-7-6 0,0-1 0,0 1 0,0 11 0,1-9 0,-8-24 0,0 0 0,0 17 0,-4-19 0,-1 1 0,-4 27 0,5-9 0,0 0 0,-2 20 0,0-5 0,1 17 0,-1-17 0,-3 7 0,0-25 0,0 10 0,0-17 0,0-8 0,0-10 0,0-9 0,0-3 0,0 3 0,-11 1 0,-5 15 926,-11-6-926,-10 11 0,6-2 0,-13-4 0,-11 7 0,-5-1 0,-12 4-633,7-4 1,-3-2 632,-15-8 0,26-11 0,-31 2 0,38-15 0,-2 0 0,2-6 0,-2 0 0,-15 13 0,-2 0 0,9-13 0,-1-1 0,0 4 0,-2 0 0,-12-3 0,-2 0 0,9 0 0,-5 0 0,-7-1 0,-8 1 0,6-3 0,1 1 0,1-1-719,7-2 0,-3 1 0,4-4 719,-14-5 0,6-3 0,13 0 0,2 0-386,-7-4 1,0 0 385,12 0 0,2 0 0,4 0 0,0 0 0,-1 0 0,-1 0 0,-4 0 0,-1 0 0,7 0 0,1 0 0,-1 0 0,1 0 650,-42 0-650,42-7 0,1-2 0,-31-9 0,20-4 0,-9-6 0,7 1 0,11 2 0,1 0-474,-8 0 0,-5-1 1,5 0 473,3-7 0,4 3 0,5 6 0,-2 0 683,-12-10 1,0 0-684,-22-9 0,40 19 0,0 0 0,-25-16 0,-10-8 0,37 19 0,1-1 0,-39-20 0,3-9 0,7 3 0,24 14 0,1-1 0,-26-22 0,9 1 0,3 1 0,5 9 0,17 13 0,5 3 799,15 15-799,3 3 440,10 9-440,-4-3 1660,2-8-1660,-11-12 698,-4-15-698,1 1 0,3-1 0,0-4 0,2 6 0,0-2 0,0-7 0,-1 0 0,-11-28 0,15 37 0,6 1 0,1-3 0,6-30 0,0 16 0,0-1 0,0-2-682,0-27 682,0 32 0,0-1 0,0 8 0,0 3 0,0-32 0,0 1 0,0 6 0,0 32 0,0 4 0,0 13 0,0-17 682,0 1-682,6-13 0,2 9 0,4 7 0,1 1 0,-2 10 0,0 8 0,0-1 0,-1 6 0,-5 2 0,3 9 0,-3-7 0,12-16 0,-4-3 0,12-16 0,-5 10 0,-2 6 0,4 2 0,-10 8 0,3 5 0,-5 5 0,-1 3 0,-1 7 0,-3-7 0,-2 4 0,2-14 0,6-15 0,6 4 0,0-10 0,-2 18 0,-5 4 0,-4-3 0,2 10 0,-7-5 0,3 6 0,-4 1 0,0-1 0,0 1 0,0 0 0,4-3 0,8-12 0,4 3 0,2-9 0,2 7 0,-3 0 0,-1 6 0,-2 2 0,-4-1 0,-1 9 0,-3-8 0,2 13 0,-4-3 0,3 4 0,-3-4 0,0 0 0,-4-4 0,4 4 0,-3-4 0,3 4 0,-1-4 0,-2 0 0,3-1 0,0 0 0,-3 0 0,3 0 0,-1 1 0,1 3 0,4 2 0,0 3 0,0 0 0,0 0 0,0 0 0,-1 0 0,-2 0 0,-2 0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18T05:02:27.723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0 24575,'0'0'0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18T05:02:28.527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0 24575,'0'0'0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18T05:02:29.565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0 24575,'0'0'0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17T16:53:11.2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753 170 24575,'-5'-9'0,"4"-4"0,-8 11 0,-4-2 0,-5-8 0,-17 2 0,-2-10 0,0 6 0,-6-1 0,22 8 0,-12-6 0,20 7 0,-5-1 0,8 2 0,0 5 0,4-4 0,-2 3 0,7-8 0,-8 8 0,-1-4 0,-1 5 0,-11 0 0,-6 0 0,0 0 0,-15 0 0,14 0 0,-5-5 0,8 3 0,0-4 0,6 6 0,3 0 0,7 0 0,1 0 0,-1 0 0,0 0 0,5 5 0,1 1 0,-1 4 0,3 0 0,-2 1 0,4-2 0,0 1 0,0 0 0,0 0 0,0 0 0,0 1 0,0-1 0,0 1 0,0-1 0,0 1 0,0-1 0,0 1 0,0 0 0,0 0 0,0 0 0,0 6 0,0-4 0,-6 11 0,4-5 0,-8 1 0,4-3 0,-5-6 0,4 0 0,2 0 0,5 0 0,0-1 0,0 0 0,0-1 0,0 0 0,0 0 0,0 1 0,0 6 0,0 3 0,0 16 0,-5-7 0,3 6 0,-9-8 0,9 0 0,-4-7 0,6-1 0,0-8 0,0 1 0,0 0 0,0-1 0,0 0 0,0 0 0,0 7 0,0-4 0,0 11 0,0-12 0,0 6 0,0-7 0,0 0 0,0-1 0,0 0 0,0 0 0,0 0 0,0 1 0,0 7 0,6 1 0,1 7 0,0 0 0,5 0 0,-6-7 0,1-2 0,-2-6 0,0 0 0,-4 0 0,8-5 0,-8 4 0,8-4 0,-3 5 0,5-1 0,1 8 0,0 1 0,1 7 0,-2-7 0,2 5 0,-2-11 0,-4 5 0,3-8 0,-9 1 0,9-5 0,-5-2 0,6 1 0,-1 1 0,0 0 0,1 3 0,0-3 0,0 5 0,6 1 0,-4-1 0,4 1 0,-6-6 0,0 3 0,0-7 0,0 2 0,-1-4 0,-4 5 0,2-4 0,-2 4 0,4-5 0,1 0 0,7 0 0,1 6 0,7-5 0,-7 10 0,5-10 0,-11 4 0,4-5 0,-6 0 0,0 0 0,-1 0 0,1 0 0,-1 0 0,0 0 0,0 0 0,1 0 0,-1 0 0,0-4 0,0-2 0,1-11 0,0 4 0,-4-4 0,3 6 0,-4 0 0,0 0 0,3 0 0,-7 0 0,2 0 0,-4 0 0,7-16 0,-5 6 0,10-14 0,-10 9 0,9 0 0,-10 7 0,5-6 0,1-3 0,0 0 0,7-6 0,-1 8 0,-6-1 0,-1 1 0,-1 7 0,-4-5 0,11-15 0,-5 15 0,9-28 0,-4 31 0,-4-7 0,-2 3 0,-2 13 0,-2-6 0,2 7 0,-4 0 0,0 1 0,0 0 0,0 0 0,0-1 0,0 0 0,0 0 0,0 1 0,0-1 0,0 1 0,0 0 0,0 0 0,0 0 0,0 0 0,0-8 0,0-1 0,-4 0 0,2-6 0,-7 13 0,7-6 0,-7 7 0,7 0 0,-2 0 0,4 1 0,-5 4 0,3-3 0,-7-2 0,7-1 0,-7-4 0,7-1 0,-7 4 0,7-4 0,-7 6 0,7 1 0,-7 4 0,4 2 0,0-1 0,-4 4 0,4-3 0,0 0 0,-4 3 0,7-3 0,-2 4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17T16:54:39.8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875 196 24575,'-5'-11'0,"3"-4"0,-8 14 0,-5-5 0,-6-7 0,-20 2 0,-1-12 0,-1 6 0,-8 0 0,26 8 0,-13-5 0,23 7 0,-5-1 0,8 2 0,0 6 0,6-5 0,-4 4 0,8-9 0,-7 8 0,-3-3 0,-1 5 0,-13 0 0,-6 0 0,-1 0 0,-17 0 0,17 0 0,-7-6 0,9 4 0,1-5 0,8 7 0,2 0 0,8 0 0,1 0 0,0 0 0,0 0 0,4 6 0,2 0 0,-1 7 0,5-2 0,-5 1 0,6-1 0,0 0 0,0 1 0,0-1 0,0 1 0,0 0 0,0 0 0,0 0 0,0 0 0,0 0 0,0 1 0,0-1 0,0 1 0,0-1 0,0 1 0,0 7 0,0-6 0,-6 14 0,4-6 0,-10 1 0,4-3 0,-4-8 0,4 1 0,3-1 0,5 1 0,0-1 0,0-1 0,0 0 0,0-1 0,0 1 0,0 0 0,0 8 0,0 2 0,0 19 0,-7-8 0,5 8 0,-11-10 0,11 0 0,-4-8 0,6-2 0,0-8 0,0 1 0,0-1 0,0-1 0,0 1 0,0-1 0,0 10 0,0-7 0,0 14 0,0-14 0,0 6 0,0-7 0,0-1 0,0 0 0,0 0 0,0 0 0,0-1 0,0 2 0,0 7 0,6 2 0,2 8 0,1 0 0,4 0 0,-6-8 0,1-2 0,-2-8 0,0 1 0,-5-1 0,10-5 0,-10 4 0,9-4 0,-3 6 0,6-1 0,1 9 0,-1 1 0,2 7 0,-1-6 0,1 4 0,-2-12 0,-5 5 0,3-7 0,-9-2 0,9-4 0,-5-2 0,6 1 0,0 1 0,1 0 0,-1 4 0,1-4 0,-1 5 0,9 1 0,-7 0 0,6 1 0,-7-7 0,0 4 0,-1-10 0,1 5 0,-1-6 0,-5 5 0,3-3 0,-4 3 0,6-5 0,1 0 0,7 0 0,2 7 0,8-6 0,-7 12 0,5-12 0,-14 5 0,7-6 0,-9 0 0,1 0 0,-1 0 0,0 0 0,0 0 0,0 0 0,0 0 0,0 0 0,0 0 0,-1-5 0,1-2 0,1-12 0,0 4 0,-5-5 0,3 7 0,-4 0 0,0 1 0,4-1 0,-9 0 0,3 1 0,-5-1 0,8-17 0,-6 5 0,12-15 0,-12 10 0,11 0 0,-11 8 0,5-6 0,0-5 0,2 1 0,7-8 0,-1 10 0,-7 0 0,-1 0 0,-1 8 0,-5-6 0,14-17 0,-8 18 0,11-33 0,-3 35 0,-6-7 0,-2 4 0,-2 13 0,-3-5 0,3 7 0,-5 1 0,0 0 0,0 1 0,0-1 0,0 0 0,0-1 0,0 0 0,0 1 0,0 0 0,0 0 0,0 1 0,0 0 0,0-1 0,0 1 0,0-10 0,0-1 0,-5 0 0,3-6 0,-9 13 0,10-5 0,-11 7 0,11 0 0,-5 1 0,6 0 0,-6 5 0,5-3 0,-10-3 0,9-1 0,-9-4 0,9-2 0,-9 5 0,10-5 0,-11 8 0,11 0 0,-10 6 0,5 1 0,0 0 0,-4 4 0,4-4 0,0 0 0,-5 4 0,10-4 0,-5 5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17T16:55:19.6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1280 287 24575,'-9'-17'0,"7"-4"0,-13 19 0,-6-7 0,-11-10 0,-27 3 0,-3-18 0,-1 10 0,-10-1 0,36 12 0,-19-8 0,35 10 0,-9 0 0,12 2 0,1 9 0,7-7 0,-4 5 0,12-12 0,-12 12 0,-4-5 0,-1 7 0,-18 0 0,-10 0 0,-1 0 0,-26 0 0,26 0 0,-11-10 0,15 7 0,0-6 0,11 9 0,4 0 0,11 0 0,2 0 0,0 0 0,0 0 0,7 8 0,1 1 0,0 9 0,6-1 0,-7 0 0,9-1 0,0 1 0,0-1 0,0 2 0,0-2 0,0 2 0,0 0 0,0-1 0,0 1 0,0 0 0,0 0 0,0 0 0,0 1 0,0-1 0,0 0 0,0 12 0,0-9 0,-10 19 0,8-7 0,-16-1 0,7-2 0,-7-12 0,7 0 0,3 0 0,8 1 0,0-2 0,0 0 0,0-1 0,0-1 0,0 0 0,0 1 0,0 12 0,0 4 0,0 26 0,-10-11 0,8 11 0,-18-14 0,18-1 0,-8-10 0,10-4 0,0-11 0,0 0 0,0 0 0,0-2 0,0 1 0,0 0 0,0 13 0,0-9 0,0 20 0,0-20 0,0 8 0,0-10 0,0-1 0,0-1 0,0 0 0,0 0 0,0 0 0,0 2 0,0 10 0,9 4 0,4 10 0,-1 1 0,7-1 0,-8-10 0,1-4 0,-4-11 0,0 1 0,-6-1 0,13-8 0,-13 6 0,14-5 0,-6 7 0,8 0 0,2 12 0,1 2 0,0 12 0,0-12 0,0 9 0,-2-20 0,-7 8 0,4-11 0,-14 0 0,15-8 0,-8-3 0,9 1 0,-1 2 0,1 0 0,0 6 0,1-5 0,-1 7 0,12 2 0,-9-2 0,9 2 0,-11-10 0,-1 6 0,0-14 0,1 6 0,-1-8 0,-8 9 0,4-7 0,-4 6 0,7-8 0,1 0 0,12 0 0,3 9 0,11-6 0,-12 15 0,9-16 0,-19 6 0,8-8 0,-12 0 0,0 0 0,0 0 0,-1 0 0,1 0 0,-1 0 0,1 0 0,0 0 0,-1 0 0,0-7 0,0-3 0,2-18 0,-1 6 0,-6-8 0,5 12 0,-7-1 0,0 1 0,6-1 0,-13 1 0,5-1 0,-8 1 0,11-27 0,-8 9 0,18-22 0,-19 14 0,18 0 0,-18 12 0,8-9 0,1-7 0,2 1 0,10-11 0,-1 14 0,-9 0 0,-4 0 0,-1 11 0,-6-8 0,20-23 0,-11 23 0,16-47 0,-7 52 0,-6-11 0,-4 6 0,-2 20 0,-6-9 0,6 11 0,-8 2 0,0-1 0,0 2 0,0-1 0,0-1 0,0-1 0,0 1 0,0 0 0,0 0 0,0 1 0,0 0 0,0 1 0,0-1 0,0 0 0,0-13 0,0-2 0,-8-1 0,6-8 0,-15 20 0,15-9 0,-14 12 0,14-1 0,-7 1 0,9 0 0,-8 8 0,6-5 0,-15-3 0,15-2 0,-14-7 0,14-3 0,-15 9 0,15-8 0,-15 11 0,15 1 0,-13 7 0,6 3 0,0 0 0,-6 5 0,7-5 0,-2 0 0,-5 5 0,13-5 0,-6 7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18T05:01:12.381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7170.16602"/>
      <inkml:brushProperty name="anchorY" value="-7354.55762"/>
      <inkml:brushProperty name="scaleFactor" value="0.5"/>
    </inkml:brush>
  </inkml:definitions>
  <inkml:trace contextRef="#ctx0" brushRef="#br0">3981 1097 24575,'0'-30'0,"0"2"0,0 12 0,8-42 0,37-1 0,-8-19 0,16 14 0,-7 28 0,-15-3 0,24-7 0,9-4-747,-10 7 1,0 0 746,10-8 0,3 0 0,7-5 0,-4 9 0,-1 15-430,-13-5 1,2-1 429,23 3 0,-16-4 0,3 7 0,-30 8 0,0 10 1425,-8-3-1425,-7 6 927,-3 5-927,-9-2 0,3 7 0,-5-3 0,0 4 0,-1 0 0,6 0 0,2 0 0,5 0 0,27 0 0,6 0 0,18 0 0,9 0 0,-10 0 0,4 0 0,-5-2 0,5 1 0,4 4 0,0 9 0,6 5 0,-1 2 0,-8-3 0,12-3 0,-2 3-513,5 14 0,6 7 1,-22-5 512,-23-6 0,-4 8 0,0 0 0,-2-9 0,0 4 0,0 1 0,8 8 0,17 9 0,-10-7 0,-7 3 0,-14-20 0,3 19 0,-23-22 0,8 9 1538,-18-9-1538,0-4 0,25 25 0,17 23 0,0 2 0,-19-25 0,-1 1 0,8 23 0,-18-8 0,-2 2 0,6 19-322,-16-11 0,-5-1 322,-5 7 0,0 20 0,-14-13 0,-4 0 0,-16 12 0,1-9 0,0 10 0,2-23 0,2-12 0,2 15 0,1 4 0,-2 17-872,3-5 0,2 2 872,13-30 0,1-1-621,-1 19 1,2 1 620,2-14 0,1 0 0,-1 20 0,3-3 0,3-26 0,0-4-37,0 2 0,0-1 37,0-1 0,0-2-49,0 32 49,0 9 0,21-18 0,11 11 0,-5-9 0,-10-17 0,1 0 82,14 16 0,8 8 0,-7-13-82,1 8 0,12-12 1251,-13 3-1251,2-18 673,-6 4-673,0-5 56,2 1-56,-4 3 1526,-10-25-1526,-9-1 0,-8-15 0,0-3 0,0 2 0,-29 10 0,5-9 0,-26 16 0,13-10 0,-1 0 0,-32 15 0,-8 2 0,-6-2 0,17-7 0,-17 6 0,-2 0 0,14-5 0,8-5 0,1-1 0,-20 3 0,-11 3 0,3-2-815,16-5 0,1 0 0,6-4 815,-1-1 0,1-1 0,-23 6 0,-7-1-423,25-8 0,-4-1 0,0-1 423,1-4 0,0-1 0,-10 0 0,-3 0 0,-11 2 0,-5-1 0,3 0 0,11-1 0,-6-1 0,10-1 0,-5-1 0,2-1 0,-7-1 0,4 0 0,15-1 0,10 1 0,5 0 0,-29 0 0,1 0 0,27 0 0,2 0 0,-8 0 0,1 0 0,1 0 0,1 0 0,6 0 0,-2 0 0,-10 0 0,-5 0 0,8 0 0,-5 0 0,3 0 0,-19 0 0,-4 0 0,17 0 0,-9 0 0,1 0 0,8 0 0,-14 0 0,4 0-709,6 0 1,-5 0 0,6 0 708,-6 0 0,5 0 0,9 1 0,1-2-549,-13-2 0,1-2 549,14 0 0,2-1 0,0-3 0,-1-2 0,-7-3 0,-1-2 0,1 1 0,-3-2 0,-12-8 0,-5-5 0,15 5 0,-5-3 0,3-2 0,7-1 0,2-2 0,1 1 0,1 1 0,0 1 0,5-1 0,-7-8 0,11 1 0,-1-8 1646,5 0-1646,6-6 0,21 9 0,-14-38 0,31 36 0,-2-10 0,-1-3 474,-8-22-474,11 13 0,0 0 0,-3-22 981,9 37 0,2 1-981,5-19 0,-1-14 0,-1-4 0,4 36 0,0 1 0,3-31 0,1 2 0,5-10 0,12 28 0,12-21 0,-1 18 0,9-3-331,14-2 0,3-2 331,-6-4 0,-1 1 0,3 10 0,-2 6-796,22-8 796,-27 20 0,8-3 0,2 5 0,7-1 0,-2 1-881,12-9 1,2 2 880,-1 5 0,5 0 0,-3 5 0,4 2 0,0 5 0,-13 7 0,3 0 0,-1 1 0,-5 0 0,-1 1 0,-2 2-406,19 0 1,-3 2 405,-2-3 0,-3 2 0,-16 8 0,-4 2 1508,30-14-1508,-32 14 0,-5 1 0,-7 0 941,22 2-941,-38 1 2739,-8 8-2739,-6-3 1471,0 4-1471,-1 0 226,33-11-226,17 1 0,5-7 0,12 2 0,-10 1 0,-12 1 0,3 5 0,-28-3 0,-6 10 0,-6-4 0,-2 5 0,-5-4 0,0 3 0,0-3 0,0 4 0,5 0 0,-4 0 0,10 0 0,-9 0 0,3 0 0,-5 0 0,0 0 0,0 0 0,-4-4 0,3 4 0,-7-8 0,7 3 0,2-4 0,13-2 0,1 0 0,-1 4 0,-3-3 0,-4 4 0,0-4 0,-2 0 0,-5 5 0,0-3 0,-4 4 0,3-1 0,-7-3 0,17-2 0,-5 0 0,12-5 0,-3 4 0,-6 1 0,-2 0 0,-5 1 0,0 4 0,1-3 0,-1 7 0,-4-7 0,2 7 0,28-22 0,-13 13 0,24-14 0,-30 14 0,4-1 0,-9 2 0,3 3 0,-5 2 0,0 0 0,-4-1 0,3-3 0,-4 4 0,5-9 0,0 6 0,6-8 0,1 5 0,6-1 0,-6 1 0,-2 0 0,-5 1 0,8-1 0,-10 2 0,8 0 0,4-24 0,6 17 0,2-23 0,0 25 0,-15-2 0,8 4 0,-10 2 0,5 3 0,-6-2 0,-4 10 0,-5-5 0,-1 13 0,-3-5 0,4 3 0,0-5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18T05:01:19.5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18T05:01:19.9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18T05:01:20.4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CB999-203A-DF43-88F0-D26BF2CF1E5C}" type="datetimeFigureOut">
              <a:rPr lang="en-US" smtClean="0"/>
              <a:t>1/16/20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F7667-D404-9B46-86F5-9613DCF52E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2951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CB999-203A-DF43-88F0-D26BF2CF1E5C}" type="datetimeFigureOut">
              <a:rPr lang="en-US" smtClean="0"/>
              <a:t>1/16/20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F7667-D404-9B46-86F5-9613DCF52E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7155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CB999-203A-DF43-88F0-D26BF2CF1E5C}" type="datetimeFigureOut">
              <a:rPr lang="en-US" smtClean="0"/>
              <a:t>1/16/20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F7667-D404-9B46-86F5-9613DCF52E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48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CB999-203A-DF43-88F0-D26BF2CF1E5C}" type="datetimeFigureOut">
              <a:rPr lang="en-US" smtClean="0"/>
              <a:t>1/16/20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F7667-D404-9B46-86F5-9613DCF52E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2866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CB999-203A-DF43-88F0-D26BF2CF1E5C}" type="datetimeFigureOut">
              <a:rPr lang="en-US" smtClean="0"/>
              <a:t>1/16/20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F7667-D404-9B46-86F5-9613DCF52E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0803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CB999-203A-DF43-88F0-D26BF2CF1E5C}" type="datetimeFigureOut">
              <a:rPr lang="en-US" smtClean="0"/>
              <a:t>1/16/20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F7667-D404-9B46-86F5-9613DCF52E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7842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CB999-203A-DF43-88F0-D26BF2CF1E5C}" type="datetimeFigureOut">
              <a:rPr lang="en-US" smtClean="0"/>
              <a:t>1/16/20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F7667-D404-9B46-86F5-9613DCF52E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3052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CB999-203A-DF43-88F0-D26BF2CF1E5C}" type="datetimeFigureOut">
              <a:rPr lang="en-US" smtClean="0"/>
              <a:t>1/16/20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F7667-D404-9B46-86F5-9613DCF52E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8607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CB999-203A-DF43-88F0-D26BF2CF1E5C}" type="datetimeFigureOut">
              <a:rPr lang="en-US" smtClean="0"/>
              <a:t>1/16/20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F7667-D404-9B46-86F5-9613DCF52E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4712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CB999-203A-DF43-88F0-D26BF2CF1E5C}" type="datetimeFigureOut">
              <a:rPr lang="en-US" smtClean="0"/>
              <a:t>1/16/20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F7667-D404-9B46-86F5-9613DCF52E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247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CB999-203A-DF43-88F0-D26BF2CF1E5C}" type="datetimeFigureOut">
              <a:rPr lang="en-US" smtClean="0"/>
              <a:t>1/16/20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F7667-D404-9B46-86F5-9613DCF52E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4719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6CB999-203A-DF43-88F0-D26BF2CF1E5C}" type="datetimeFigureOut">
              <a:rPr lang="en-US" smtClean="0"/>
              <a:t>1/16/20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3F7667-D404-9B46-86F5-9613DCF52E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8095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customXml" Target="../ink/ink2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customXml" Target="../ink/ink4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2.png"/><Relationship Id="rId18" Type="http://schemas.openxmlformats.org/officeDocument/2006/relationships/customXml" Target="../ink/ink17.xml"/><Relationship Id="rId26" Type="http://schemas.openxmlformats.org/officeDocument/2006/relationships/customXml" Target="../ink/ink25.xml"/><Relationship Id="rId39" Type="http://schemas.openxmlformats.org/officeDocument/2006/relationships/customXml" Target="../ink/ink38.xml"/><Relationship Id="rId21" Type="http://schemas.openxmlformats.org/officeDocument/2006/relationships/customXml" Target="../ink/ink20.xml"/><Relationship Id="rId34" Type="http://schemas.openxmlformats.org/officeDocument/2006/relationships/customXml" Target="../ink/ink33.xml"/><Relationship Id="rId42" Type="http://schemas.openxmlformats.org/officeDocument/2006/relationships/customXml" Target="../ink/ink41.xml"/><Relationship Id="rId47" Type="http://schemas.openxmlformats.org/officeDocument/2006/relationships/customXml" Target="../ink/ink46.xml"/><Relationship Id="rId50" Type="http://schemas.openxmlformats.org/officeDocument/2006/relationships/customXml" Target="../ink/ink49.xml"/><Relationship Id="rId7" Type="http://schemas.openxmlformats.org/officeDocument/2006/relationships/image" Target="../media/image31.png"/><Relationship Id="rId2" Type="http://schemas.openxmlformats.org/officeDocument/2006/relationships/customXml" Target="../ink/ink5.xml"/><Relationship Id="rId16" Type="http://schemas.openxmlformats.org/officeDocument/2006/relationships/customXml" Target="../ink/ink15.xml"/><Relationship Id="rId29" Type="http://schemas.openxmlformats.org/officeDocument/2006/relationships/customXml" Target="../ink/ink28.xml"/><Relationship Id="rId11" Type="http://schemas.openxmlformats.org/officeDocument/2006/relationships/customXml" Target="../ink/ink11.xml"/><Relationship Id="rId24" Type="http://schemas.openxmlformats.org/officeDocument/2006/relationships/customXml" Target="../ink/ink23.xml"/><Relationship Id="rId32" Type="http://schemas.openxmlformats.org/officeDocument/2006/relationships/customXml" Target="../ink/ink31.xml"/><Relationship Id="rId37" Type="http://schemas.openxmlformats.org/officeDocument/2006/relationships/customXml" Target="../ink/ink36.xml"/><Relationship Id="rId40" Type="http://schemas.openxmlformats.org/officeDocument/2006/relationships/customXml" Target="../ink/ink39.xml"/><Relationship Id="rId45" Type="http://schemas.openxmlformats.org/officeDocument/2006/relationships/customXml" Target="../ink/ink44.xml"/><Relationship Id="rId53" Type="http://schemas.openxmlformats.org/officeDocument/2006/relationships/customXml" Target="../ink/ink52.xml"/><Relationship Id="rId5" Type="http://schemas.openxmlformats.org/officeDocument/2006/relationships/image" Target="../media/image30.png"/><Relationship Id="rId10" Type="http://schemas.openxmlformats.org/officeDocument/2006/relationships/customXml" Target="../ink/ink10.xml"/><Relationship Id="rId19" Type="http://schemas.openxmlformats.org/officeDocument/2006/relationships/customXml" Target="../ink/ink18.xml"/><Relationship Id="rId31" Type="http://schemas.openxmlformats.org/officeDocument/2006/relationships/customXml" Target="../ink/ink30.xml"/><Relationship Id="rId44" Type="http://schemas.openxmlformats.org/officeDocument/2006/relationships/customXml" Target="../ink/ink43.xml"/><Relationship Id="rId52" Type="http://schemas.openxmlformats.org/officeDocument/2006/relationships/customXml" Target="../ink/ink51.xml"/><Relationship Id="rId4" Type="http://schemas.openxmlformats.org/officeDocument/2006/relationships/customXml" Target="../ink/ink6.xml"/><Relationship Id="rId9" Type="http://schemas.openxmlformats.org/officeDocument/2006/relationships/customXml" Target="../ink/ink9.xml"/><Relationship Id="rId14" Type="http://schemas.openxmlformats.org/officeDocument/2006/relationships/customXml" Target="../ink/ink13.xml"/><Relationship Id="rId22" Type="http://schemas.openxmlformats.org/officeDocument/2006/relationships/customXml" Target="../ink/ink21.xml"/><Relationship Id="rId27" Type="http://schemas.openxmlformats.org/officeDocument/2006/relationships/customXml" Target="../ink/ink26.xml"/><Relationship Id="rId30" Type="http://schemas.openxmlformats.org/officeDocument/2006/relationships/customXml" Target="../ink/ink29.xml"/><Relationship Id="rId35" Type="http://schemas.openxmlformats.org/officeDocument/2006/relationships/customXml" Target="../ink/ink34.xml"/><Relationship Id="rId43" Type="http://schemas.openxmlformats.org/officeDocument/2006/relationships/customXml" Target="../ink/ink42.xml"/><Relationship Id="rId48" Type="http://schemas.openxmlformats.org/officeDocument/2006/relationships/customXml" Target="../ink/ink47.xml"/><Relationship Id="rId8" Type="http://schemas.openxmlformats.org/officeDocument/2006/relationships/customXml" Target="../ink/ink8.xml"/><Relationship Id="rId51" Type="http://schemas.openxmlformats.org/officeDocument/2006/relationships/customXml" Target="../ink/ink50.xml"/><Relationship Id="rId3" Type="http://schemas.openxmlformats.org/officeDocument/2006/relationships/image" Target="../media/image29.png"/><Relationship Id="rId12" Type="http://schemas.openxmlformats.org/officeDocument/2006/relationships/customXml" Target="../ink/ink12.xml"/><Relationship Id="rId17" Type="http://schemas.openxmlformats.org/officeDocument/2006/relationships/customXml" Target="../ink/ink16.xml"/><Relationship Id="rId25" Type="http://schemas.openxmlformats.org/officeDocument/2006/relationships/customXml" Target="../ink/ink24.xml"/><Relationship Id="rId33" Type="http://schemas.openxmlformats.org/officeDocument/2006/relationships/customXml" Target="../ink/ink32.xml"/><Relationship Id="rId38" Type="http://schemas.openxmlformats.org/officeDocument/2006/relationships/customXml" Target="../ink/ink37.xml"/><Relationship Id="rId46" Type="http://schemas.openxmlformats.org/officeDocument/2006/relationships/customXml" Target="../ink/ink45.xml"/><Relationship Id="rId20" Type="http://schemas.openxmlformats.org/officeDocument/2006/relationships/customXml" Target="../ink/ink19.xml"/><Relationship Id="rId41" Type="http://schemas.openxmlformats.org/officeDocument/2006/relationships/customXml" Target="../ink/ink40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7.xml"/><Relationship Id="rId15" Type="http://schemas.openxmlformats.org/officeDocument/2006/relationships/customXml" Target="../ink/ink14.xml"/><Relationship Id="rId23" Type="http://schemas.openxmlformats.org/officeDocument/2006/relationships/customXml" Target="../ink/ink22.xml"/><Relationship Id="rId28" Type="http://schemas.openxmlformats.org/officeDocument/2006/relationships/customXml" Target="../ink/ink27.xml"/><Relationship Id="rId36" Type="http://schemas.openxmlformats.org/officeDocument/2006/relationships/customXml" Target="../ink/ink35.xml"/><Relationship Id="rId49" Type="http://schemas.openxmlformats.org/officeDocument/2006/relationships/customXml" Target="../ink/ink48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48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53.xml"/><Relationship Id="rId5" Type="http://schemas.openxmlformats.org/officeDocument/2006/relationships/image" Target="../media/image42.png"/><Relationship Id="rId4" Type="http://schemas.openxmlformats.org/officeDocument/2006/relationships/image" Target="../media/image47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customXml" Target="../ink/ink55.xml"/><Relationship Id="rId3" Type="http://schemas.openxmlformats.org/officeDocument/2006/relationships/image" Target="../media/image50.png"/><Relationship Id="rId7" Type="http://schemas.openxmlformats.org/officeDocument/2006/relationships/image" Target="../media/image48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54.xml"/><Relationship Id="rId5" Type="http://schemas.openxmlformats.org/officeDocument/2006/relationships/image" Target="../media/image42.png"/><Relationship Id="rId4" Type="http://schemas.openxmlformats.org/officeDocument/2006/relationships/image" Target="../media/image5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D2C4BFA1-2075-4901-9E24-E41D1FDD51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55481" y="498348"/>
            <a:ext cx="9902663" cy="5861304"/>
            <a:chOff x="1155481" y="498348"/>
            <a:chExt cx="9902663" cy="5861304"/>
          </a:xfrm>
        </p:grpSpPr>
        <p:sp>
          <p:nvSpPr>
            <p:cNvPr id="10" name="Oval 5">
              <a:extLst>
                <a:ext uri="{FF2B5EF4-FFF2-40B4-BE49-F238E27FC236}">
                  <a16:creationId xmlns:a16="http://schemas.microsoft.com/office/drawing/2014/main" id="{985A7375-E3AF-4F5C-85AE-17E8832952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5481" y="498348"/>
              <a:ext cx="5861304" cy="5861304"/>
            </a:xfrm>
            <a:prstGeom prst="ellipse">
              <a:avLst/>
            </a:prstGeom>
            <a:solidFill>
              <a:schemeClr val="accent1">
                <a:alpha val="55000"/>
              </a:schemeClr>
            </a:solidFill>
            <a:ln>
              <a:noFill/>
            </a:ln>
          </p:spPr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F0307F65-8304-4FA8-A841-D4D7625411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196840" y="498348"/>
              <a:ext cx="5861304" cy="5861304"/>
            </a:xfrm>
            <a:prstGeom prst="ellipse">
              <a:avLst/>
            </a:prstGeom>
            <a:solidFill>
              <a:schemeClr val="accent1">
                <a:alpha val="55000"/>
              </a:schemeClr>
            </a:solidFill>
            <a:ln>
              <a:noFill/>
            </a:ln>
          </p:spPr>
        </p:sp>
        <p:sp>
          <p:nvSpPr>
            <p:cNvPr id="12" name="Oval 5">
              <a:extLst>
                <a:ext uri="{FF2B5EF4-FFF2-40B4-BE49-F238E27FC236}">
                  <a16:creationId xmlns:a16="http://schemas.microsoft.com/office/drawing/2014/main" id="{C8B8394C-136F-4E05-A002-D93A5E79CD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65348" y="498348"/>
              <a:ext cx="5861304" cy="5861304"/>
            </a:xfrm>
            <a:prstGeom prst="ellipse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053FB2EE-284F-4C87-AB3D-BBF87A9FAB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514600"/>
            <a:ext cx="12192000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A76E49-49E6-4348-962C-8BDFF55742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76538"/>
            <a:ext cx="9144000" cy="1381188"/>
          </a:xfrm>
        </p:spPr>
        <p:txBody>
          <a:bodyPr anchor="ctr">
            <a:normAutofit/>
          </a:bodyPr>
          <a:lstStyle/>
          <a:p>
            <a:r>
              <a:rPr lang="en-US" sz="4000">
                <a:solidFill>
                  <a:schemeClr val="bg2"/>
                </a:solidFill>
              </a:rPr>
              <a:t>Unsupervised Learning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B3E663-DC43-5C4F-ABE1-675C53E62878}"/>
              </a:ext>
            </a:extLst>
          </p:cNvPr>
          <p:cNvSpPr txBox="1"/>
          <p:nvPr/>
        </p:nvSpPr>
        <p:spPr>
          <a:xfrm>
            <a:off x="10101268" y="5824544"/>
            <a:ext cx="2057400" cy="762000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400" dirty="0"/>
              <a:t>- </a:t>
            </a:r>
            <a:r>
              <a:rPr lang="en-US" sz="2400" dirty="0" err="1"/>
              <a:t>Sumit</a:t>
            </a:r>
            <a:r>
              <a:rPr lang="en-US" sz="2400" dirty="0"/>
              <a:t> </a:t>
            </a:r>
            <a:r>
              <a:rPr lang="en-US" sz="2400" dirty="0" err="1"/>
              <a:t>Sahu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91604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E57E9-371F-D545-89C6-CCB4481072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2374" y="23144"/>
            <a:ext cx="10504991" cy="765919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Example</a:t>
            </a:r>
            <a:br>
              <a:rPr lang="en-US" sz="1800" b="1" dirty="0"/>
            </a:br>
            <a:r>
              <a:rPr lang="en-IN" sz="1800" b="1" dirty="0"/>
              <a:t>The progress of the K-means algorithm with K=3 (Cluster – Centroid – Cluster – Centroid (loop))</a:t>
            </a:r>
            <a:endParaRPr lang="en-US" sz="1800" b="1" dirty="0"/>
          </a:p>
        </p:txBody>
      </p:sp>
      <p:graphicFrame>
        <p:nvGraphicFramePr>
          <p:cNvPr id="15" name="Content Placeholder 14">
            <a:extLst>
              <a:ext uri="{FF2B5EF4-FFF2-40B4-BE49-F238E27FC236}">
                <a16:creationId xmlns:a16="http://schemas.microsoft.com/office/drawing/2014/main" id="{14DAC3AE-980F-1342-836A-23172CCE97A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91763598"/>
              </p:ext>
            </p:extLst>
          </p:nvPr>
        </p:nvGraphicFramePr>
        <p:xfrm>
          <a:off x="1066808" y="3314700"/>
          <a:ext cx="9586356" cy="3437766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597726">
                  <a:extLst>
                    <a:ext uri="{9D8B030D-6E8A-4147-A177-3AD203B41FA5}">
                      <a16:colId xmlns:a16="http://schemas.microsoft.com/office/drawing/2014/main" val="3434451972"/>
                    </a:ext>
                  </a:extLst>
                </a:gridCol>
                <a:gridCol w="1398180">
                  <a:extLst>
                    <a:ext uri="{9D8B030D-6E8A-4147-A177-3AD203B41FA5}">
                      <a16:colId xmlns:a16="http://schemas.microsoft.com/office/drawing/2014/main" val="850480138"/>
                    </a:ext>
                  </a:extLst>
                </a:gridCol>
                <a:gridCol w="2083443">
                  <a:extLst>
                    <a:ext uri="{9D8B030D-6E8A-4147-A177-3AD203B41FA5}">
                      <a16:colId xmlns:a16="http://schemas.microsoft.com/office/drawing/2014/main" val="443493781"/>
                    </a:ext>
                  </a:extLst>
                </a:gridCol>
                <a:gridCol w="1311555">
                  <a:extLst>
                    <a:ext uri="{9D8B030D-6E8A-4147-A177-3AD203B41FA5}">
                      <a16:colId xmlns:a16="http://schemas.microsoft.com/office/drawing/2014/main" val="3317668573"/>
                    </a:ext>
                  </a:extLst>
                </a:gridCol>
                <a:gridCol w="1597726">
                  <a:extLst>
                    <a:ext uri="{9D8B030D-6E8A-4147-A177-3AD203B41FA5}">
                      <a16:colId xmlns:a16="http://schemas.microsoft.com/office/drawing/2014/main" val="4115655994"/>
                    </a:ext>
                  </a:extLst>
                </a:gridCol>
                <a:gridCol w="1597726">
                  <a:extLst>
                    <a:ext uri="{9D8B030D-6E8A-4147-A177-3AD203B41FA5}">
                      <a16:colId xmlns:a16="http://schemas.microsoft.com/office/drawing/2014/main" val="77064726"/>
                    </a:ext>
                  </a:extLst>
                </a:gridCol>
              </a:tblGrid>
              <a:tr h="505246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Step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Iteration 1, 2a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Iteration 1, 2b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Iteration 2, 2a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Final Results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7198519"/>
                  </a:ext>
                </a:extLst>
              </a:tr>
              <a:tr h="2858646">
                <a:tc>
                  <a:txBody>
                    <a:bodyPr/>
                    <a:lstStyle/>
                    <a:p>
                      <a:pPr algn="l"/>
                      <a:r>
                        <a:rPr lang="en-IN" sz="1600" dirty="0"/>
                        <a:t>The observations are shown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600" dirty="0"/>
                        <a:t>Each observation is randomly assigned to a cluster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600" dirty="0"/>
                        <a:t>The cluster </a:t>
                      </a:r>
                      <a:r>
                        <a:rPr lang="en-IN" sz="1600" b="1" dirty="0"/>
                        <a:t>centroids</a:t>
                      </a:r>
                      <a:r>
                        <a:rPr lang="en-IN" sz="1600" dirty="0"/>
                        <a:t> are computed. These are shown as large coloured disks. Initially the centroids are almost completely overlapping because the initial cluster assignments were chosen at random.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600" dirty="0"/>
                        <a:t>Each observation is assigned to the nearest centroid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600" dirty="0"/>
                        <a:t>Step 2(a) is once again performed, leading to new cluster centroid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600" dirty="0"/>
                        <a:t>The results obtained after 10 iterations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6819688"/>
                  </a:ext>
                </a:extLst>
              </a:tr>
            </a:tbl>
          </a:graphicData>
        </a:graphic>
      </p:graphicFrame>
      <p:pic>
        <p:nvPicPr>
          <p:cNvPr id="11" name="Picture 10">
            <a:extLst>
              <a:ext uri="{FF2B5EF4-FFF2-40B4-BE49-F238E27FC236}">
                <a16:creationId xmlns:a16="http://schemas.microsoft.com/office/drawing/2014/main" id="{69250E1B-8CD2-2647-8864-97C5ADF79E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8" y="930677"/>
            <a:ext cx="4768253" cy="229829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EC5E322-E747-DE4A-A476-F9AE3E1AC2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4710" y="916389"/>
            <a:ext cx="4788452" cy="2269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947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EF113-1C88-F04E-9410-56269F659B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683" y="113916"/>
            <a:ext cx="11110912" cy="892175"/>
          </a:xfrm>
        </p:spPr>
        <p:txBody>
          <a:bodyPr>
            <a:normAutofit/>
          </a:bodyPr>
          <a:lstStyle/>
          <a:p>
            <a:r>
              <a:rPr lang="en-US" b="1" dirty="0"/>
              <a:t>Math behind K-means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EAB0A6-565B-9249-9B86-C67A542B95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02441"/>
            <a:ext cx="10191750" cy="4070352"/>
          </a:xfrm>
        </p:spPr>
        <p:txBody>
          <a:bodyPr/>
          <a:lstStyle/>
          <a:p>
            <a:pPr marL="0" indent="0">
              <a:buNone/>
            </a:pPr>
            <a:r>
              <a:rPr lang="en-IN" dirty="0"/>
              <a:t>  </a:t>
            </a:r>
            <a:r>
              <a:rPr lang="en-IN" sz="2000" dirty="0"/>
              <a:t>Example K = 2 </a:t>
            </a:r>
          </a:p>
          <a:p>
            <a:r>
              <a:rPr lang="en-IN" sz="2000" dirty="0"/>
              <a:t>Start with cluster A: 1,2,3 and cluster B: 4,5 </a:t>
            </a:r>
          </a:p>
          <a:p>
            <a:r>
              <a:rPr lang="en-IN" sz="2000" dirty="0"/>
              <a:t>Compute cluster centroids 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33761F-5C71-544A-9987-23E369E4A2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6737" y="3564891"/>
            <a:ext cx="6025989" cy="28392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548F87A-C441-BE49-8172-F266DC9CC5C8}"/>
              </a:ext>
            </a:extLst>
          </p:cNvPr>
          <p:cNvSpPr txBox="1"/>
          <p:nvPr/>
        </p:nvSpPr>
        <p:spPr>
          <a:xfrm>
            <a:off x="838199" y="1376482"/>
            <a:ext cx="73219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Assign random clusters and then calculate the centroid: </a:t>
            </a:r>
          </a:p>
        </p:txBody>
      </p:sp>
    </p:spTree>
    <p:extLst>
      <p:ext uri="{BB962C8B-B14F-4D97-AF65-F5344CB8AC3E}">
        <p14:creationId xmlns:p14="http://schemas.microsoft.com/office/powerpoint/2010/main" val="4526835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AD87D-2396-DF4D-90F2-E8F4C26437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1067" y="137247"/>
            <a:ext cx="10515600" cy="535002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Math behind K-means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3E7810-A5EB-DC4B-A46F-66CB11606846}"/>
              </a:ext>
            </a:extLst>
          </p:cNvPr>
          <p:cNvSpPr txBox="1"/>
          <p:nvPr/>
        </p:nvSpPr>
        <p:spPr>
          <a:xfrm>
            <a:off x="923199" y="1041131"/>
            <a:ext cx="54625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Compute Centroids of the Clusters: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2491E8-52CC-2543-B67B-2EA99D67A9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811" y="2008398"/>
            <a:ext cx="6492624" cy="16256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1C7207C-1A05-6D4A-8A95-BE8A6CE754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6087" y="1538222"/>
            <a:ext cx="3202714" cy="22227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50B2365-8393-9E45-8560-6084E5F9D0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2800" y="4066453"/>
            <a:ext cx="29464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7683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AD87D-2396-DF4D-90F2-E8F4C26437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1067" y="137247"/>
            <a:ext cx="10515600" cy="535002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Math behind K-means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3E7810-A5EB-DC4B-A46F-66CB11606846}"/>
              </a:ext>
            </a:extLst>
          </p:cNvPr>
          <p:cNvSpPr txBox="1"/>
          <p:nvPr/>
        </p:nvSpPr>
        <p:spPr>
          <a:xfrm>
            <a:off x="923199" y="1041131"/>
            <a:ext cx="28354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Reassign Records: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F7BE2C-5DA2-E74E-85C9-87F1C8AAF546}"/>
              </a:ext>
            </a:extLst>
          </p:cNvPr>
          <p:cNvSpPr txBox="1"/>
          <p:nvPr/>
        </p:nvSpPr>
        <p:spPr>
          <a:xfrm>
            <a:off x="923199" y="1724628"/>
            <a:ext cx="10234796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Compute Euclidean distance of each record from each centroid, and re-assign to closest cluster </a:t>
            </a:r>
          </a:p>
          <a:p>
            <a:endParaRPr lang="en-IN" sz="2400" dirty="0"/>
          </a:p>
          <a:p>
            <a:endParaRPr lang="en-IN" sz="2400" dirty="0"/>
          </a:p>
          <a:p>
            <a:endParaRPr lang="en-IN" sz="2400" dirty="0"/>
          </a:p>
          <a:p>
            <a:endParaRPr lang="en-IN" sz="2400" dirty="0"/>
          </a:p>
          <a:p>
            <a:endParaRPr lang="en-IN" sz="2400" dirty="0"/>
          </a:p>
          <a:p>
            <a:endParaRPr lang="en-IN" sz="2400" dirty="0"/>
          </a:p>
          <a:p>
            <a:endParaRPr lang="en-IN" sz="2400" dirty="0"/>
          </a:p>
          <a:p>
            <a:endParaRPr lang="en-IN" sz="2400" dirty="0"/>
          </a:p>
          <a:p>
            <a:endParaRPr lang="en-IN" sz="2400" dirty="0"/>
          </a:p>
          <a:p>
            <a:endParaRPr lang="en-IN" sz="2400" dirty="0"/>
          </a:p>
          <a:p>
            <a:r>
              <a:rPr lang="en-IN" sz="2400" dirty="0"/>
              <a:t>We found Item 3 to be closer to Cluster B than Cluster A, hence reassign</a:t>
            </a:r>
          </a:p>
          <a:p>
            <a:endParaRPr lang="en-US" sz="2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B8D4D10-CBA4-0A4A-8E26-48350E8CE4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2102" y="2924956"/>
            <a:ext cx="7667715" cy="3159561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3A2DD81F-1A6D-5043-85A4-DF50084D11B0}"/>
                  </a:ext>
                </a:extLst>
              </p14:cNvPr>
              <p14:cNvContentPartPr/>
              <p14:nvPr/>
            </p14:nvContentPartPr>
            <p14:xfrm>
              <a:off x="9150138" y="4545369"/>
              <a:ext cx="779760" cy="61524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3A2DD81F-1A6D-5043-85A4-DF50084D11B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141498" y="4536729"/>
                <a:ext cx="797400" cy="63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4E3A0CBD-C61A-2942-B34D-8ADAB12629C3}"/>
                  </a:ext>
                </a:extLst>
              </p14:cNvPr>
              <p14:cNvContentPartPr/>
              <p14:nvPr/>
            </p14:nvContentPartPr>
            <p14:xfrm>
              <a:off x="6354378" y="4537449"/>
              <a:ext cx="901440" cy="53280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4E3A0CBD-C61A-2942-B34D-8ADAB12629C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345378" y="4528809"/>
                <a:ext cx="919080" cy="550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717653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6319E6-1C43-4F43-A4F1-E16C1A9250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54375"/>
            <a:ext cx="10515600" cy="4351338"/>
          </a:xfrm>
        </p:spPr>
        <p:txBody>
          <a:bodyPr/>
          <a:lstStyle/>
          <a:p>
            <a:r>
              <a:rPr lang="en-IN" sz="2000" dirty="0"/>
              <a:t>Cluster A: 1,2 Cluster B: 3,4,5 </a:t>
            </a:r>
          </a:p>
          <a:p>
            <a:r>
              <a:rPr lang="en-IN" sz="2000" dirty="0"/>
              <a:t>Re-compute centroids </a:t>
            </a:r>
          </a:p>
          <a:p>
            <a:pPr lvl="1"/>
            <a:r>
              <a:rPr lang="en-IN" sz="1800" dirty="0"/>
              <a:t>Centroid A = (1.5, 1), Centroid B = (5.33, 6.33)</a:t>
            </a:r>
          </a:p>
          <a:p>
            <a:r>
              <a:rPr lang="en-IN" sz="2000" dirty="0"/>
              <a:t>Re-compute distances of records to centroids</a:t>
            </a:r>
          </a:p>
          <a:p>
            <a:endParaRPr lang="en-IN" sz="2000" dirty="0"/>
          </a:p>
          <a:p>
            <a:endParaRPr lang="en-IN" sz="2000" dirty="0"/>
          </a:p>
          <a:p>
            <a:endParaRPr lang="en-IN" sz="2000" dirty="0"/>
          </a:p>
          <a:p>
            <a:endParaRPr lang="en-IN" sz="2000" dirty="0"/>
          </a:p>
          <a:p>
            <a:endParaRPr lang="en-IN" sz="2000" dirty="0"/>
          </a:p>
          <a:p>
            <a:endParaRPr lang="en-IN" sz="2000" dirty="0"/>
          </a:p>
          <a:p>
            <a:r>
              <a:rPr lang="en-IN" sz="2000" dirty="0">
                <a:highlight>
                  <a:srgbClr val="FFFF00"/>
                </a:highlight>
              </a:rPr>
              <a:t>This is where it stops!! Since points are assigned to right clusters and centroid gets fixed! </a:t>
            </a:r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C51FB3D-5C3D-DD42-81B2-7D86B4BAB0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1067" y="137247"/>
            <a:ext cx="10515600" cy="535002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Math behind K-means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CED2AC-FD13-3945-95C6-E2F9F9FB0D1E}"/>
              </a:ext>
            </a:extLst>
          </p:cNvPr>
          <p:cNvSpPr txBox="1"/>
          <p:nvPr/>
        </p:nvSpPr>
        <p:spPr>
          <a:xfrm>
            <a:off x="923199" y="1041131"/>
            <a:ext cx="35297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First Iteration Results 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7A1271-ABDE-9243-868F-5D8C5E35C8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6709" y="3429000"/>
            <a:ext cx="4613676" cy="2011729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408910BF-C05C-8249-B6C3-AEC24DFB36F7}"/>
                  </a:ext>
                </a:extLst>
              </p14:cNvPr>
              <p14:cNvContentPartPr/>
              <p14:nvPr/>
            </p14:nvContentPartPr>
            <p14:xfrm>
              <a:off x="3358836" y="3716977"/>
              <a:ext cx="2188224" cy="805796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408910BF-C05C-8249-B6C3-AEC24DFB36F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349837" y="3708336"/>
                <a:ext cx="2205862" cy="82343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F749F551-A37F-324F-948C-3786EDC94837}"/>
                  </a:ext>
                </a:extLst>
              </p14:cNvPr>
              <p14:cNvContentPartPr/>
              <p14:nvPr/>
            </p14:nvContentPartPr>
            <p14:xfrm>
              <a:off x="5440449" y="4393128"/>
              <a:ext cx="2541173" cy="1049569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F749F551-A37F-324F-948C-3786EDC9483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431809" y="4384130"/>
                <a:ext cx="2558813" cy="106720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04640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15687-2A11-1B42-A9DD-3AD6E3DB7E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r>
              <a:rPr lang="en-IN" sz="3600" b="1" dirty="0"/>
              <a:t>Determining optimal value of K:</a:t>
            </a:r>
            <a:endParaRPr lang="en-US" sz="36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018C7D-691E-6047-997B-2C4D9895C9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31" y="2438400"/>
            <a:ext cx="6586489" cy="37854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900" dirty="0"/>
              <a:t>There are scientific methods which help us in determining the optimal value of K. Selecting one from them is Art.</a:t>
            </a:r>
          </a:p>
          <a:p>
            <a:pPr marL="0" indent="0">
              <a:buNone/>
            </a:pPr>
            <a:endParaRPr lang="en-US" sz="1900" dirty="0"/>
          </a:p>
          <a:p>
            <a:r>
              <a:rPr lang="en-US" sz="1900" dirty="0"/>
              <a:t>Few methods: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N" sz="1900" dirty="0"/>
              <a:t>Elbow Method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N" sz="1900" dirty="0"/>
              <a:t>Average Silhouette Method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N" sz="1900" dirty="0" err="1"/>
              <a:t>Calinkski-Harabasz</a:t>
            </a:r>
            <a:r>
              <a:rPr lang="en-IN" sz="1900" dirty="0"/>
              <a:t> Index </a:t>
            </a:r>
            <a:br>
              <a:rPr lang="en-IN" sz="1900" dirty="0"/>
            </a:br>
            <a:endParaRPr lang="en-IN" sz="1900" dirty="0"/>
          </a:p>
          <a:p>
            <a:endParaRPr lang="en-IN" sz="1900" dirty="0"/>
          </a:p>
          <a:p>
            <a:endParaRPr lang="en-IN" sz="1900" dirty="0"/>
          </a:p>
          <a:p>
            <a:r>
              <a:rPr lang="en-IN" sz="1900" dirty="0"/>
              <a:t>We will discuss Elbow method here</a:t>
            </a:r>
          </a:p>
          <a:p>
            <a:pPr lvl="1"/>
            <a:endParaRPr lang="en-US" sz="19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14ADD0-7B73-4454-99C4-022907AD12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767" r="2" b="2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59635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02F3C71-C981-4614-98EA-D6C494F809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3" y="321176"/>
            <a:ext cx="7174247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FCF844-6ED2-934F-A329-E1D13DC0B8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516" y="640263"/>
            <a:ext cx="6204984" cy="1344975"/>
          </a:xfrm>
        </p:spPr>
        <p:txBody>
          <a:bodyPr>
            <a:normAutofit/>
          </a:bodyPr>
          <a:lstStyle/>
          <a:p>
            <a:r>
              <a:rPr lang="en-US" sz="4000" b="1"/>
              <a:t>Elbow method: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24471C-BF73-5E4A-BC5E-9FFDF6405E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1515" y="2121762"/>
            <a:ext cx="6204984" cy="3626917"/>
          </a:xfrm>
        </p:spPr>
        <p:txBody>
          <a:bodyPr>
            <a:normAutofit/>
          </a:bodyPr>
          <a:lstStyle/>
          <a:p>
            <a:r>
              <a:rPr lang="en-US" sz="2400" dirty="0"/>
              <a:t>Measures the sum of squared distances of points from their assigned center for the values of K and helps in identifying the break point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8237CC-B34D-1642-9F7F-D1B1D3D6DB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096" y="3935220"/>
            <a:ext cx="5421579" cy="7725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CB32CC6-1AAF-5240-B99B-3286F366F9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1580" y="958613"/>
            <a:ext cx="4426116" cy="425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1224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AE44B-C3E3-D743-9C65-3FABE8B90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Case Study</a:t>
            </a:r>
            <a:br>
              <a:rPr lang="en-US" dirty="0"/>
            </a:br>
            <a:r>
              <a:rPr lang="en-IN" sz="2400" b="1" i="1" dirty="0">
                <a:highlight>
                  <a:srgbClr val="FFFF00"/>
                </a:highlight>
              </a:rPr>
              <a:t>University wants to figure out their actual competition! Can you help??</a:t>
            </a:r>
            <a:br>
              <a:rPr lang="en-IN" sz="2400" b="1" i="1" dirty="0"/>
            </a:br>
            <a:endParaRPr lang="en-US" b="1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708612-CF30-5D4D-AB47-894EE082E5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6643"/>
            <a:ext cx="5257800" cy="4464491"/>
          </a:xfrm>
        </p:spPr>
        <p:txBody>
          <a:bodyPr>
            <a:normAutofit lnSpcReduction="10000"/>
          </a:bodyPr>
          <a:lstStyle/>
          <a:p>
            <a:r>
              <a:rPr lang="en-IN" sz="1800" dirty="0"/>
              <a:t>Data for 25 undergraduate programs at business schools in US universities in 1995 </a:t>
            </a:r>
          </a:p>
          <a:p>
            <a:r>
              <a:rPr lang="en-IN" sz="1800" dirty="0"/>
              <a:t>Datapoints: </a:t>
            </a:r>
          </a:p>
          <a:p>
            <a:pPr lvl="1"/>
            <a:r>
              <a:rPr lang="en-IN" sz="1600" dirty="0" err="1"/>
              <a:t>Univ</a:t>
            </a:r>
            <a:r>
              <a:rPr lang="en-IN" sz="1600" dirty="0"/>
              <a:t> – University name </a:t>
            </a:r>
          </a:p>
          <a:p>
            <a:pPr lvl="1"/>
            <a:r>
              <a:rPr lang="en-IN" sz="1600" dirty="0"/>
              <a:t>State – State </a:t>
            </a:r>
          </a:p>
          <a:p>
            <a:pPr lvl="1"/>
            <a:r>
              <a:rPr lang="en-IN" sz="1600" dirty="0"/>
              <a:t>SAT – SAT score </a:t>
            </a:r>
          </a:p>
          <a:p>
            <a:pPr lvl="1"/>
            <a:r>
              <a:rPr lang="en-IN" sz="1600" dirty="0"/>
              <a:t>Top10 - % new fresh men in top 10% of high school class </a:t>
            </a:r>
          </a:p>
          <a:p>
            <a:pPr lvl="1"/>
            <a:r>
              <a:rPr lang="en-IN" sz="1600" dirty="0"/>
              <a:t>Accept - % of applicants accepted </a:t>
            </a:r>
          </a:p>
          <a:p>
            <a:pPr lvl="1"/>
            <a:r>
              <a:rPr lang="en-IN" sz="1600" dirty="0" err="1"/>
              <a:t>SFRatio</a:t>
            </a:r>
            <a:r>
              <a:rPr lang="en-IN" sz="1600" dirty="0"/>
              <a:t> – student to faculty ratio </a:t>
            </a:r>
          </a:p>
          <a:p>
            <a:pPr lvl="1"/>
            <a:r>
              <a:rPr lang="en-IN" sz="1600" dirty="0"/>
              <a:t>Expenses – Estimated annual expenses </a:t>
            </a:r>
          </a:p>
          <a:p>
            <a:pPr lvl="1"/>
            <a:r>
              <a:rPr lang="en-IN" sz="1600" dirty="0" err="1"/>
              <a:t>GradRate</a:t>
            </a:r>
            <a:r>
              <a:rPr lang="en-IN" sz="1600" dirty="0"/>
              <a:t> – Graduation rate% </a:t>
            </a:r>
          </a:p>
          <a:p>
            <a:pPr marL="0" indent="0">
              <a:buNone/>
            </a:pPr>
            <a:endParaRPr lang="en-IN" sz="1800" dirty="0"/>
          </a:p>
          <a:p>
            <a:pPr marL="0" indent="0">
              <a:buNone/>
            </a:pPr>
            <a:r>
              <a:rPr lang="en-IN" sz="1800" dirty="0">
                <a:highlight>
                  <a:srgbClr val="FFFF00"/>
                </a:highlight>
              </a:rPr>
              <a:t>Dataset - </a:t>
            </a:r>
            <a:r>
              <a:rPr lang="en-IN" sz="1800" dirty="0" err="1">
                <a:highlight>
                  <a:srgbClr val="FFFF00"/>
                </a:highlight>
              </a:rPr>
              <a:t>Universities_Clustering.csv</a:t>
            </a:r>
            <a:endParaRPr lang="en-IN" sz="1800" dirty="0">
              <a:highlight>
                <a:srgbClr val="FFFF00"/>
              </a:highlight>
            </a:endParaRPr>
          </a:p>
          <a:p>
            <a:pPr marL="0" indent="0">
              <a:buNone/>
            </a:pPr>
            <a:br>
              <a:rPr lang="en-IN" sz="1800" dirty="0">
                <a:highlight>
                  <a:srgbClr val="FFFF00"/>
                </a:highlight>
              </a:rPr>
            </a:br>
            <a:r>
              <a:rPr lang="en-IN" sz="1800" dirty="0">
                <a:highlight>
                  <a:srgbClr val="FFFF00"/>
                </a:highlight>
              </a:rPr>
              <a:t>Code Block - </a:t>
            </a:r>
            <a:r>
              <a:rPr lang="en-IN" sz="1800" dirty="0" err="1">
                <a:highlight>
                  <a:srgbClr val="FFFF00"/>
                </a:highlight>
              </a:rPr>
              <a:t>Clustering.ipynb</a:t>
            </a:r>
            <a:r>
              <a:rPr lang="en-IN" sz="1800" dirty="0">
                <a:highlight>
                  <a:srgbClr val="FFFF00"/>
                </a:highlight>
              </a:rPr>
              <a:t> </a:t>
            </a:r>
          </a:p>
          <a:p>
            <a:pPr marL="0" indent="0">
              <a:buNone/>
            </a:pPr>
            <a:endParaRPr lang="en-IN" sz="1800" dirty="0">
              <a:highlight>
                <a:srgbClr val="FFFF00"/>
              </a:highlight>
            </a:endParaRPr>
          </a:p>
          <a:p>
            <a:endParaRPr lang="en-US"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0C559E-35CE-2045-B7E6-67904B0B30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000837"/>
            <a:ext cx="5257800" cy="431960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675DD89-9F4E-7D46-8E38-C0842DEFE6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1028" y="1480318"/>
            <a:ext cx="3980681" cy="551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5867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20CA5C-74DF-0A48-A5DB-C5107C2A82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325"/>
            <a:ext cx="10515600" cy="1325563"/>
          </a:xfrm>
        </p:spPr>
        <p:txBody>
          <a:bodyPr/>
          <a:lstStyle/>
          <a:p>
            <a:r>
              <a:rPr lang="en-US" b="1" dirty="0"/>
              <a:t>Challenges with K-means: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A926B3-B23D-454A-B429-B3545014A9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00150"/>
            <a:ext cx="10515600" cy="4976813"/>
          </a:xfrm>
        </p:spPr>
        <p:txBody>
          <a:bodyPr>
            <a:normAutofit/>
          </a:bodyPr>
          <a:lstStyle/>
          <a:p>
            <a:r>
              <a:rPr lang="en-US" sz="2400" dirty="0"/>
              <a:t>Less deterministic</a:t>
            </a:r>
          </a:p>
          <a:p>
            <a:pPr lvl="1"/>
            <a:r>
              <a:rPr lang="en-US" sz="2000" dirty="0"/>
              <a:t>Different starting points leads to different results</a:t>
            </a:r>
          </a:p>
          <a:p>
            <a:pPr lvl="1"/>
            <a:r>
              <a:rPr lang="en-US" sz="2000" dirty="0"/>
              <a:t>Run several times with random starting points</a:t>
            </a:r>
          </a:p>
          <a:p>
            <a:pPr lvl="2"/>
            <a:r>
              <a:rPr lang="en-US" sz="1800" dirty="0"/>
              <a:t>Pick clustering that yields smallest aggregate distance</a:t>
            </a:r>
          </a:p>
          <a:p>
            <a:r>
              <a:rPr lang="en-US" sz="2400" dirty="0"/>
              <a:t>Selecting number of clusters beforehand</a:t>
            </a:r>
          </a:p>
          <a:p>
            <a:r>
              <a:rPr lang="en-US" sz="2400" dirty="0"/>
              <a:t>Limited to linear boundaries, will fail for more complicated boundaries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051E63-AA84-1C42-9F4E-BC503AC1B4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7522" y="3798988"/>
            <a:ext cx="2653599" cy="25844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FEEF212-D9C0-684D-AD20-E26024C493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7442" y="3798988"/>
            <a:ext cx="4396426" cy="25844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F1499E6-D8F5-6E4B-AE41-9CA4EDE23A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9662" y="4329108"/>
            <a:ext cx="708607" cy="7286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AE7892D-49EB-8E4C-A71D-5F300AD9AA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46328" y="4329108"/>
            <a:ext cx="735771" cy="728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136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92988-0EF3-0440-87C6-2AD00AA1F8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r>
              <a:rPr lang="en-IN" sz="4100" b="1"/>
              <a:t>Hierarchical Clustering </a:t>
            </a:r>
            <a:br>
              <a:rPr lang="en-IN" sz="4100" b="1"/>
            </a:br>
            <a:endParaRPr lang="en-US" sz="4100" b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CA7F62-AEBD-DB40-B1C7-B47A01DBA0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31" y="2438400"/>
            <a:ext cx="6586489" cy="3785419"/>
          </a:xfrm>
        </p:spPr>
        <p:txBody>
          <a:bodyPr>
            <a:normAutofit fontScale="92500"/>
          </a:bodyPr>
          <a:lstStyle/>
          <a:p>
            <a:r>
              <a:rPr lang="en-IN" sz="2400" dirty="0"/>
              <a:t>One of the </a:t>
            </a:r>
            <a:r>
              <a:rPr lang="en-IN" sz="2400" b="1" dirty="0"/>
              <a:t>most popular </a:t>
            </a:r>
            <a:r>
              <a:rPr lang="en-IN" sz="2400" dirty="0"/>
              <a:t>clustering technique for identifying groups in the dataset </a:t>
            </a:r>
          </a:p>
          <a:p>
            <a:endParaRPr lang="en-IN" sz="2400" dirty="0"/>
          </a:p>
          <a:p>
            <a:r>
              <a:rPr lang="en-IN" sz="2400" b="1" dirty="0"/>
              <a:t>Not required to pre-specify the number of clusters </a:t>
            </a:r>
            <a:r>
              <a:rPr lang="en-IN" sz="2400" dirty="0"/>
              <a:t>to be generated as is required by the k-means approach. </a:t>
            </a:r>
          </a:p>
          <a:p>
            <a:endParaRPr lang="en-IN" sz="2400" dirty="0"/>
          </a:p>
          <a:p>
            <a:r>
              <a:rPr lang="en-IN" sz="2400" dirty="0"/>
              <a:t>Hierarchical clustering has an added advantage over K-means clustering - results in an attractive </a:t>
            </a:r>
            <a:r>
              <a:rPr lang="en-IN" sz="2400" b="1" dirty="0"/>
              <a:t>tree-based representation</a:t>
            </a:r>
            <a:r>
              <a:rPr lang="en-IN" sz="2400" dirty="0"/>
              <a:t> of the observations called a dendrogram. </a:t>
            </a:r>
          </a:p>
          <a:p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7D2C7E-4CEC-46A3-95EC-AA44AB06FF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748" r="20557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B38F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33013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254C9-DBF9-3A4A-855D-B7B2402B6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Supervised vs. Unsupervised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1A48BC-6A4B-4A41-A60F-2A47E5A44A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05727"/>
          </a:xfrm>
        </p:spPr>
        <p:txBody>
          <a:bodyPr>
            <a:normAutofit/>
          </a:bodyPr>
          <a:lstStyle/>
          <a:p>
            <a:r>
              <a:rPr lang="en-US" sz="2400" dirty="0"/>
              <a:t>Sessions before this focused mostly on</a:t>
            </a:r>
            <a:r>
              <a:rPr lang="en-US" sz="2400" b="1" dirty="0"/>
              <a:t> </a:t>
            </a:r>
            <a:r>
              <a:rPr lang="en-IN" sz="2400" b="1" i="1" dirty="0"/>
              <a:t>supervised learning</a:t>
            </a:r>
            <a:r>
              <a:rPr lang="en-IN" sz="2400" dirty="0"/>
              <a:t> methods such as regression/classification.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sz="2400" dirty="0"/>
          </a:p>
          <a:p>
            <a:pPr marL="285750" indent="-285750"/>
            <a:r>
              <a:rPr lang="en-US" sz="2400" dirty="0"/>
              <a:t>What if we only have Input (X1, X2..) but we don’t have </a:t>
            </a:r>
            <a:r>
              <a:rPr lang="en-US" sz="2400" b="1" dirty="0"/>
              <a:t>Y</a:t>
            </a:r>
          </a:p>
          <a:p>
            <a:pPr marL="742950" lvl="1" indent="-285750"/>
            <a:r>
              <a:rPr lang="en-US" sz="2000" dirty="0"/>
              <a:t>Can happen with newly launched business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600" b="1" dirty="0"/>
              <a:t>                           Can we still do anything with this data?</a:t>
            </a:r>
          </a:p>
          <a:p>
            <a:endParaRPr lang="en-IN" dirty="0"/>
          </a:p>
          <a:p>
            <a:endParaRPr lang="en-IN" dirty="0"/>
          </a:p>
          <a:p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3A1E97B-F3A6-1544-8804-3846CC5912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5855966"/>
              </p:ext>
            </p:extLst>
          </p:nvPr>
        </p:nvGraphicFramePr>
        <p:xfrm>
          <a:off x="1094450" y="2803517"/>
          <a:ext cx="9924648" cy="1484157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9924648">
                  <a:extLst>
                    <a:ext uri="{9D8B030D-6E8A-4147-A177-3AD203B41FA5}">
                      <a16:colId xmlns:a16="http://schemas.microsoft.com/office/drawing/2014/main" val="4211845954"/>
                    </a:ext>
                  </a:extLst>
                </a:gridCol>
              </a:tblGrid>
              <a:tr h="248059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Supervised Learning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8610359"/>
                  </a:ext>
                </a:extLst>
              </a:tr>
              <a:tr h="1057437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Here we have Input (X1, X2..) as well as Output (Y) for every object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Predictive Analytics can be done since you have </a:t>
                      </a:r>
                      <a:r>
                        <a:rPr lang="en-US" b="1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20211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186442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F08EB-0032-F549-A185-A5D3562577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Hierarchical Clustering - Types </a:t>
            </a:r>
            <a:br>
              <a:rPr lang="en-IN" b="1" dirty="0"/>
            </a:b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87315B-6946-E744-86F8-959EA9371B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7858"/>
            <a:ext cx="10515600" cy="4649105"/>
          </a:xfrm>
        </p:spPr>
        <p:txBody>
          <a:bodyPr/>
          <a:lstStyle/>
          <a:p>
            <a:r>
              <a:rPr lang="en-IN" b="1" dirty="0"/>
              <a:t>Agglomerative clustering</a:t>
            </a:r>
            <a:endParaRPr lang="en-IN" dirty="0"/>
          </a:p>
          <a:p>
            <a:pPr lvl="1"/>
            <a:r>
              <a:rPr lang="en-IN" dirty="0"/>
              <a:t>Works in a bottom-up manner.</a:t>
            </a:r>
          </a:p>
          <a:p>
            <a:pPr lvl="1"/>
            <a:r>
              <a:rPr lang="en-IN" dirty="0"/>
              <a:t>Good at identifying small clusters </a:t>
            </a:r>
          </a:p>
          <a:p>
            <a:r>
              <a:rPr lang="en-IN" b="1" dirty="0"/>
              <a:t>Divisive clustering</a:t>
            </a:r>
          </a:p>
          <a:p>
            <a:pPr lvl="1"/>
            <a:r>
              <a:rPr lang="en-IN" dirty="0"/>
              <a:t>Works in a top-down manner.</a:t>
            </a:r>
          </a:p>
          <a:p>
            <a:pPr lvl="1"/>
            <a:r>
              <a:rPr lang="en-IN" dirty="0"/>
              <a:t>The algorithm is an inverse order of Agglomerative</a:t>
            </a:r>
          </a:p>
          <a:p>
            <a:pPr lvl="1"/>
            <a:r>
              <a:rPr lang="en-IN" dirty="0"/>
              <a:t>Good at identifying large clusters </a:t>
            </a:r>
          </a:p>
          <a:p>
            <a:endParaRPr lang="en-US" dirty="0"/>
          </a:p>
          <a:p>
            <a:r>
              <a:rPr lang="en-US" dirty="0"/>
              <a:t>Here we will discuss Agglomerative clustering in detail</a:t>
            </a:r>
          </a:p>
        </p:txBody>
      </p:sp>
    </p:spTree>
    <p:extLst>
      <p:ext uri="{BB962C8B-B14F-4D97-AF65-F5344CB8AC3E}">
        <p14:creationId xmlns:p14="http://schemas.microsoft.com/office/powerpoint/2010/main" val="19559281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131412-3219-2C42-A9F8-288C925A31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26126"/>
          </a:xfrm>
        </p:spPr>
        <p:txBody>
          <a:bodyPr>
            <a:normAutofit fontScale="90000"/>
          </a:bodyPr>
          <a:lstStyle/>
          <a:p>
            <a:br>
              <a:rPr lang="en-IN" b="1" dirty="0"/>
            </a:br>
            <a:r>
              <a:rPr lang="en-IN" b="1" dirty="0"/>
              <a:t>Hierarchical methods - Agglomerative: </a:t>
            </a:r>
            <a:br>
              <a:rPr lang="en-IN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13E390-C0D8-2746-9600-0F23CE9F08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0537"/>
            <a:ext cx="10515600" cy="4301864"/>
          </a:xfrm>
        </p:spPr>
        <p:txBody>
          <a:bodyPr>
            <a:normAutofit/>
          </a:bodyPr>
          <a:lstStyle/>
          <a:p>
            <a:r>
              <a:rPr lang="en-IN" sz="2400" dirty="0"/>
              <a:t> This is the most common type of hierarchical clustering and refers to the fact that a dendrogram is </a:t>
            </a:r>
            <a:r>
              <a:rPr lang="en-IN" sz="2400" b="1" dirty="0"/>
              <a:t>built starting from the leaves and combining clusters</a:t>
            </a:r>
            <a:r>
              <a:rPr lang="en-IN" sz="2400" dirty="0"/>
              <a:t> up to the trunk.</a:t>
            </a:r>
          </a:p>
          <a:p>
            <a:r>
              <a:rPr lang="en-IN" sz="2400" dirty="0"/>
              <a:t>Sequentially </a:t>
            </a:r>
            <a:r>
              <a:rPr lang="en-IN" sz="2400" b="1" dirty="0"/>
              <a:t>merge group of records </a:t>
            </a:r>
            <a:r>
              <a:rPr lang="en-IN" sz="2400" dirty="0"/>
              <a:t>until all are put in one large group</a:t>
            </a:r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33A84E-62E4-EA40-BE20-D07AFB87C0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3550" y="3551469"/>
            <a:ext cx="3302000" cy="278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9621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DF210B-D36C-DA44-9A79-5156B794C9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5205"/>
            <a:ext cx="10515600" cy="1012263"/>
          </a:xfrm>
        </p:spPr>
        <p:txBody>
          <a:bodyPr>
            <a:normAutofit/>
          </a:bodyPr>
          <a:lstStyle/>
          <a:p>
            <a:r>
              <a:rPr lang="en-IN" sz="4000" b="1" dirty="0"/>
              <a:t>Hierarchical Agglomerative Clustering Algorithm</a:t>
            </a:r>
            <a:endParaRPr lang="en-US" sz="40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42F793-372D-4247-B4D3-25F15984EF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7386"/>
            <a:ext cx="10515600" cy="4741702"/>
          </a:xfrm>
        </p:spPr>
        <p:txBody>
          <a:bodyPr>
            <a:normAutofit/>
          </a:bodyPr>
          <a:lstStyle/>
          <a:p>
            <a:r>
              <a:rPr lang="en-IN" sz="2400" dirty="0"/>
              <a:t>Start with each point in its own cluster</a:t>
            </a:r>
          </a:p>
          <a:p>
            <a:r>
              <a:rPr lang="en-IN" sz="2400" dirty="0"/>
              <a:t>Identify the closest two clusters and merge them </a:t>
            </a:r>
          </a:p>
          <a:p>
            <a:r>
              <a:rPr lang="en-IN" sz="2400" dirty="0"/>
              <a:t>Repeat</a:t>
            </a:r>
          </a:p>
          <a:p>
            <a:r>
              <a:rPr lang="en-IN" sz="2400" dirty="0"/>
              <a:t>Ends when all points are in a single cluster.</a:t>
            </a:r>
            <a:endParaRPr lang="en-US" sz="2400" dirty="0"/>
          </a:p>
        </p:txBody>
      </p:sp>
      <p:pic>
        <p:nvPicPr>
          <p:cNvPr id="4" name="Content Placeholder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AE0F1038-8697-1D43-9983-52F144BD17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0457" y="3191276"/>
            <a:ext cx="8078225" cy="3635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7560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38A620-588E-B540-B393-A66FEE95A2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Agglomerative </a:t>
            </a:r>
            <a:r>
              <a:rPr lang="en-US" b="1" dirty="0"/>
              <a:t>Algorithm working: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423BB0-A5F1-EE4B-A597-90D5427C30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7194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IN" sz="2400" dirty="0"/>
              <a:t>Compute the proximity/distance matrix between the points</a:t>
            </a:r>
          </a:p>
          <a:p>
            <a:pPr marL="514350" indent="-514350">
              <a:buFont typeface="+mj-lt"/>
              <a:buAutoNum type="arabicPeriod"/>
            </a:pPr>
            <a:r>
              <a:rPr lang="en-IN" sz="2400" dirty="0"/>
              <a:t>Let each data point be a cluster </a:t>
            </a:r>
          </a:p>
          <a:p>
            <a:pPr marL="514350" indent="-514350">
              <a:buFont typeface="+mj-lt"/>
              <a:buAutoNum type="arabicPeriod"/>
            </a:pPr>
            <a:r>
              <a:rPr lang="en-IN" sz="2400" dirty="0"/>
              <a:t>Merge the two closest clusters and update the proximity matrix</a:t>
            </a:r>
          </a:p>
          <a:p>
            <a:pPr marL="514350" indent="-514350">
              <a:buFont typeface="+mj-lt"/>
              <a:buAutoNum type="arabicPeriod"/>
            </a:pPr>
            <a:r>
              <a:rPr lang="en-IN" sz="2400" dirty="0"/>
              <a:t>Repeat point 3 and stop when single cluster remains</a:t>
            </a:r>
          </a:p>
          <a:p>
            <a:pPr marL="0" indent="0">
              <a:buNone/>
            </a:pPr>
            <a:endParaRPr lang="en-IN" sz="2400" dirty="0"/>
          </a:p>
          <a:p>
            <a:r>
              <a:rPr lang="en-IN" sz="2400" dirty="0"/>
              <a:t>Before going further we need to understand first point better</a:t>
            </a:r>
          </a:p>
          <a:p>
            <a:pPr lvl="1"/>
            <a:r>
              <a:rPr lang="en-IN" sz="2000" dirty="0"/>
              <a:t>How do we compute distance/dissimilarity between two points/clusters?</a:t>
            </a:r>
          </a:p>
          <a:p>
            <a:pPr lvl="2"/>
            <a:r>
              <a:rPr lang="en-IN" dirty="0"/>
              <a:t>How do we calculate distance between two points?</a:t>
            </a:r>
          </a:p>
          <a:p>
            <a:pPr lvl="3"/>
            <a:r>
              <a:rPr lang="en-IN" sz="1600" dirty="0"/>
              <a:t>We are using </a:t>
            </a:r>
            <a:r>
              <a:rPr lang="en-IN" sz="1600" b="1" dirty="0"/>
              <a:t>Euclidean</a:t>
            </a:r>
            <a:r>
              <a:rPr lang="en-IN" sz="1600" dirty="0"/>
              <a:t> distance for this. (Others are – Manhattan, Cosine etc.) </a:t>
            </a:r>
          </a:p>
          <a:p>
            <a:pPr lvl="2"/>
            <a:r>
              <a:rPr lang="en-IN" b="1" dirty="0"/>
              <a:t>How do we calculate distance between two clusters?</a:t>
            </a:r>
          </a:p>
          <a:p>
            <a:pPr lvl="2"/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9825499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81AD4-F18E-8D4E-80A1-6BA1B37ECF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273" y="365125"/>
            <a:ext cx="10522527" cy="1855827"/>
          </a:xfrm>
        </p:spPr>
        <p:txBody>
          <a:bodyPr>
            <a:noAutofit/>
          </a:bodyPr>
          <a:lstStyle/>
          <a:p>
            <a:r>
              <a:rPr lang="en-IN" sz="3600" b="1" dirty="0"/>
              <a:t>How do we calculate distance between two clusters?</a:t>
            </a:r>
            <a:br>
              <a:rPr lang="en-IN" sz="3600" b="1" dirty="0"/>
            </a:br>
            <a:r>
              <a:rPr lang="en-IN" sz="3600" b="1" dirty="0"/>
              <a:t>                                 </a:t>
            </a:r>
            <a:br>
              <a:rPr lang="en-IN" sz="3600" b="1" dirty="0"/>
            </a:br>
            <a:r>
              <a:rPr lang="en-IN" sz="3600" b="1" dirty="0"/>
              <a:t>                                  </a:t>
            </a:r>
            <a:r>
              <a:rPr lang="en-IN" sz="3600" b="1" dirty="0">
                <a:highlight>
                  <a:srgbClr val="00FFFF"/>
                </a:highlight>
              </a:rPr>
              <a:t>Any Ideas??</a:t>
            </a:r>
            <a:br>
              <a:rPr lang="en-IN" sz="3600" b="1" dirty="0"/>
            </a:br>
            <a:endParaRPr lang="en-US" sz="3600" dirty="0"/>
          </a:p>
        </p:txBody>
      </p:sp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A0A81DED-36BC-EE4A-807B-E9C4D0253A79}"/>
                  </a:ext>
                </a:extLst>
              </p14:cNvPr>
              <p14:cNvContentPartPr/>
              <p14:nvPr/>
            </p14:nvContentPartPr>
            <p14:xfrm>
              <a:off x="1719790" y="2625232"/>
              <a:ext cx="2080440" cy="168264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A0A81DED-36BC-EE4A-807B-E9C4D0253A7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01790" y="2607592"/>
                <a:ext cx="2116080" cy="171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C709C598-7B5E-8641-A971-B146095C40F3}"/>
                  </a:ext>
                </a:extLst>
              </p14:cNvPr>
              <p14:cNvContentPartPr/>
              <p14:nvPr/>
            </p14:nvContentPartPr>
            <p14:xfrm>
              <a:off x="5273350" y="2475112"/>
              <a:ext cx="2834280" cy="193716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C709C598-7B5E-8641-A971-B146095C40F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255710" y="2457472"/>
                <a:ext cx="2869920" cy="197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EFECC9A3-722B-5B4C-B07B-11AA3412014C}"/>
                  </a:ext>
                </a:extLst>
              </p14:cNvPr>
              <p14:cNvContentPartPr/>
              <p14:nvPr/>
            </p14:nvContentPartPr>
            <p14:xfrm>
              <a:off x="2160070" y="3106192"/>
              <a:ext cx="360" cy="36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EFECC9A3-722B-5B4C-B07B-11AA3412014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151070" y="309719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F798F150-8D94-DF46-B12A-73C70D26D475}"/>
                  </a:ext>
                </a:extLst>
              </p14:cNvPr>
              <p14:cNvContentPartPr/>
              <p14:nvPr/>
            </p14:nvContentPartPr>
            <p14:xfrm>
              <a:off x="2347630" y="3054712"/>
              <a:ext cx="360" cy="36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F798F150-8D94-DF46-B12A-73C70D26D47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38630" y="304571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43413C1A-842C-CE4F-B024-4CDABE708622}"/>
                  </a:ext>
                </a:extLst>
              </p14:cNvPr>
              <p14:cNvContentPartPr/>
              <p14:nvPr/>
            </p14:nvContentPartPr>
            <p14:xfrm>
              <a:off x="2331070" y="3290872"/>
              <a:ext cx="360" cy="36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43413C1A-842C-CE4F-B024-4CDABE70862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22430" y="328187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A581807F-6F91-4647-AE01-DA7652DDA529}"/>
                  </a:ext>
                </a:extLst>
              </p14:cNvPr>
              <p14:cNvContentPartPr/>
              <p14:nvPr/>
            </p14:nvContentPartPr>
            <p14:xfrm>
              <a:off x="2153950" y="3406792"/>
              <a:ext cx="360" cy="36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A581807F-6F91-4647-AE01-DA7652DDA52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145310" y="339779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811F0D3A-B32D-4B46-A932-172B44A8A8EC}"/>
                  </a:ext>
                </a:extLst>
              </p14:cNvPr>
              <p14:cNvContentPartPr/>
              <p14:nvPr/>
            </p14:nvContentPartPr>
            <p14:xfrm>
              <a:off x="2859550" y="3670672"/>
              <a:ext cx="360" cy="36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811F0D3A-B32D-4B46-A932-172B44A8A8E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850550" y="366203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5DD3E02C-DD6C-DF42-A151-3BDDE5F8D24C}"/>
                  </a:ext>
                </a:extLst>
              </p14:cNvPr>
              <p14:cNvContentPartPr/>
              <p14:nvPr/>
            </p14:nvContentPartPr>
            <p14:xfrm>
              <a:off x="2160790" y="3120232"/>
              <a:ext cx="360" cy="360"/>
            </p14:xfrm>
          </p:contentPart>
        </mc:Choice>
        <mc:Fallback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5DD3E02C-DD6C-DF42-A151-3BDDE5F8D24C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124790" y="3084592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A5921EB0-5EE4-8F49-9CD8-5EECE376C790}"/>
                  </a:ext>
                </a:extLst>
              </p14:cNvPr>
              <p14:cNvContentPartPr/>
              <p14:nvPr/>
            </p14:nvContentPartPr>
            <p14:xfrm>
              <a:off x="2354830" y="3057952"/>
              <a:ext cx="360" cy="360"/>
            </p14:xfrm>
          </p:contentPart>
        </mc:Choice>
        <mc:Fallback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A5921EB0-5EE4-8F49-9CD8-5EECE376C790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319190" y="3021952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57C6FDCB-1808-C747-B3FA-704C50B23463}"/>
                  </a:ext>
                </a:extLst>
              </p14:cNvPr>
              <p14:cNvContentPartPr/>
              <p14:nvPr/>
            </p14:nvContentPartPr>
            <p14:xfrm>
              <a:off x="2354830" y="3309232"/>
              <a:ext cx="360" cy="360"/>
            </p14:xfrm>
          </p:contentPart>
        </mc:Choice>
        <mc:Fallback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57C6FDCB-1808-C747-B3FA-704C50B23463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319190" y="3273232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667F87B3-7DAF-344C-BE68-D238C70D0CF2}"/>
                  </a:ext>
                </a:extLst>
              </p14:cNvPr>
              <p14:cNvContentPartPr/>
              <p14:nvPr/>
            </p14:nvContentPartPr>
            <p14:xfrm>
              <a:off x="2189590" y="3411832"/>
              <a:ext cx="360" cy="360"/>
            </p14:xfrm>
          </p:contentPart>
        </mc:Choice>
        <mc:Fallback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667F87B3-7DAF-344C-BE68-D238C70D0CF2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153950" y="3376192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7A641546-8689-9B4B-B7C8-9D3565BE1D3D}"/>
                  </a:ext>
                </a:extLst>
              </p14:cNvPr>
              <p14:cNvContentPartPr/>
              <p14:nvPr/>
            </p14:nvContentPartPr>
            <p14:xfrm>
              <a:off x="2838670" y="3651592"/>
              <a:ext cx="360" cy="360"/>
            </p14:xfrm>
          </p:contentPart>
        </mc:Choice>
        <mc:Fallback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7A641546-8689-9B4B-B7C8-9D3565BE1D3D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802670" y="3615592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BE23D971-AA12-414B-9439-32F1E6FABD3C}"/>
                  </a:ext>
                </a:extLst>
              </p14:cNvPr>
              <p14:cNvContentPartPr/>
              <p14:nvPr/>
            </p14:nvContentPartPr>
            <p14:xfrm>
              <a:off x="2836510" y="2737912"/>
              <a:ext cx="360" cy="360"/>
            </p14:xfrm>
          </p:contentPart>
        </mc:Choice>
        <mc:Fallback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BE23D971-AA12-414B-9439-32F1E6FABD3C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800870" y="2701912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E774A8F7-0C10-F24C-93CC-579908D8128B}"/>
                  </a:ext>
                </a:extLst>
              </p14:cNvPr>
              <p14:cNvContentPartPr/>
              <p14:nvPr/>
            </p14:nvContentPartPr>
            <p14:xfrm>
              <a:off x="3561190" y="2847712"/>
              <a:ext cx="360" cy="360"/>
            </p14:xfrm>
          </p:contentPart>
        </mc:Choice>
        <mc:Fallback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E774A8F7-0C10-F24C-93CC-579908D8128B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525550" y="2812072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84ED0289-3B4C-5147-BF08-E21B97EE442C}"/>
                  </a:ext>
                </a:extLst>
              </p14:cNvPr>
              <p14:cNvContentPartPr/>
              <p14:nvPr/>
            </p14:nvContentPartPr>
            <p14:xfrm>
              <a:off x="3519070" y="3155152"/>
              <a:ext cx="360" cy="360"/>
            </p14:xfrm>
          </p:contentPart>
        </mc:Choice>
        <mc:Fallback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84ED0289-3B4C-5147-BF08-E21B97EE442C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483430" y="3119512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3AB474FE-797E-8141-ABC9-D220C220530A}"/>
                  </a:ext>
                </a:extLst>
              </p14:cNvPr>
              <p14:cNvContentPartPr/>
              <p14:nvPr/>
            </p14:nvContentPartPr>
            <p14:xfrm>
              <a:off x="3519070" y="3516952"/>
              <a:ext cx="360" cy="360"/>
            </p14:xfrm>
          </p:contentPart>
        </mc:Choice>
        <mc:Fallback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3AB474FE-797E-8141-ABC9-D220C220530A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483430" y="3481312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21162D92-B759-BA4B-9E9D-D6C35D2AB3E1}"/>
                  </a:ext>
                </a:extLst>
              </p14:cNvPr>
              <p14:cNvContentPartPr/>
              <p14:nvPr/>
            </p14:nvContentPartPr>
            <p14:xfrm>
              <a:off x="3302350" y="3627832"/>
              <a:ext cx="360" cy="360"/>
            </p14:xfrm>
          </p:contentPart>
        </mc:Choice>
        <mc:Fallback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21162D92-B759-BA4B-9E9D-D6C35D2AB3E1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266710" y="3592192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E1202760-2590-D94D-97EC-4C9F2105D6F9}"/>
                  </a:ext>
                </a:extLst>
              </p14:cNvPr>
              <p14:cNvContentPartPr/>
              <p14:nvPr/>
            </p14:nvContentPartPr>
            <p14:xfrm>
              <a:off x="3005350" y="3966592"/>
              <a:ext cx="360" cy="360"/>
            </p14:xfrm>
          </p:contentPart>
        </mc:Choice>
        <mc:Fallback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E1202760-2590-D94D-97EC-4C9F2105D6F9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969710" y="3930952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BB187D59-A305-8D48-B7A0-82EE460D2290}"/>
                  </a:ext>
                </a:extLst>
              </p14:cNvPr>
              <p14:cNvContentPartPr/>
              <p14:nvPr/>
            </p14:nvContentPartPr>
            <p14:xfrm>
              <a:off x="2296150" y="3999712"/>
              <a:ext cx="360" cy="360"/>
            </p14:xfrm>
          </p:contentPart>
        </mc:Choice>
        <mc:Fallback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BB187D59-A305-8D48-B7A0-82EE460D2290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260510" y="3964072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8BA8C82E-02D5-7640-A848-A69CB08D586E}"/>
                  </a:ext>
                </a:extLst>
              </p14:cNvPr>
              <p14:cNvContentPartPr/>
              <p14:nvPr/>
            </p14:nvContentPartPr>
            <p14:xfrm>
              <a:off x="2516830" y="3723592"/>
              <a:ext cx="360" cy="360"/>
            </p14:xfrm>
          </p:contentPart>
        </mc:Choice>
        <mc:Fallback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8BA8C82E-02D5-7640-A848-A69CB08D586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480830" y="3687952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59F15CAE-5566-3B4C-8D33-11243E9A25D2}"/>
                  </a:ext>
                </a:extLst>
              </p14:cNvPr>
              <p14:cNvContentPartPr/>
              <p14:nvPr/>
            </p14:nvContentPartPr>
            <p14:xfrm>
              <a:off x="1940830" y="3716032"/>
              <a:ext cx="360" cy="360"/>
            </p14:xfrm>
          </p:contentPart>
        </mc:Choice>
        <mc:Fallback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59F15CAE-5566-3B4C-8D33-11243E9A25D2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904830" y="3680032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462F6842-5F6A-184A-9004-6E8246ECABC9}"/>
                  </a:ext>
                </a:extLst>
              </p14:cNvPr>
              <p14:cNvContentPartPr/>
              <p14:nvPr/>
            </p14:nvContentPartPr>
            <p14:xfrm>
              <a:off x="2794750" y="3547912"/>
              <a:ext cx="360" cy="360"/>
            </p14:xfrm>
          </p:contentPart>
        </mc:Choice>
        <mc:Fallback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462F6842-5F6A-184A-9004-6E8246ECABC9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759110" y="3512272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BEB8895D-1D61-604A-9B58-008E1F7BCED5}"/>
                  </a:ext>
                </a:extLst>
              </p14:cNvPr>
              <p14:cNvContentPartPr/>
              <p14:nvPr/>
            </p14:nvContentPartPr>
            <p14:xfrm>
              <a:off x="2794750" y="3249472"/>
              <a:ext cx="360" cy="360"/>
            </p14:xfrm>
          </p:contentPart>
        </mc:Choice>
        <mc:Fallback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BEB8895D-1D61-604A-9B58-008E1F7BCED5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759110" y="3213472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F505312C-1FDE-3E4D-BDA2-92086CAAB551}"/>
                  </a:ext>
                </a:extLst>
              </p14:cNvPr>
              <p14:cNvContentPartPr/>
              <p14:nvPr/>
            </p14:nvContentPartPr>
            <p14:xfrm>
              <a:off x="3109030" y="3215632"/>
              <a:ext cx="360" cy="360"/>
            </p14:xfrm>
          </p:contentPart>
        </mc:Choice>
        <mc:Fallback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F505312C-1FDE-3E4D-BDA2-92086CAAB551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073390" y="3179632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928636F5-5D1C-DC42-99D0-77D23DF1ECF3}"/>
                  </a:ext>
                </a:extLst>
              </p14:cNvPr>
              <p14:cNvContentPartPr/>
              <p14:nvPr/>
            </p14:nvContentPartPr>
            <p14:xfrm>
              <a:off x="3233950" y="2730352"/>
              <a:ext cx="360" cy="360"/>
            </p14:xfrm>
          </p:contentPart>
        </mc:Choice>
        <mc:Fallback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928636F5-5D1C-DC42-99D0-77D23DF1ECF3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198310" y="2694352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95BDF353-8CB3-8643-BF48-129A44B445F5}"/>
                  </a:ext>
                </a:extLst>
              </p14:cNvPr>
              <p14:cNvContentPartPr/>
              <p14:nvPr/>
            </p14:nvContentPartPr>
            <p14:xfrm>
              <a:off x="3445990" y="3895672"/>
              <a:ext cx="360" cy="360"/>
            </p14:xfrm>
          </p:contentPart>
        </mc:Choice>
        <mc:Fallback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95BDF353-8CB3-8643-BF48-129A44B445F5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409990" y="3859672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9B311FF8-85BD-0A49-8F99-8F6617B38D20}"/>
                  </a:ext>
                </a:extLst>
              </p14:cNvPr>
              <p14:cNvContentPartPr/>
              <p14:nvPr/>
            </p14:nvContentPartPr>
            <p14:xfrm>
              <a:off x="2641390" y="4137952"/>
              <a:ext cx="360" cy="360"/>
            </p14:xfrm>
          </p:contentPart>
        </mc:Choice>
        <mc:Fallback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9B311FF8-85BD-0A49-8F99-8F6617B38D20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605750" y="4101952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D18FB95D-2B82-7644-A54F-58DE0D649D9E}"/>
                  </a:ext>
                </a:extLst>
              </p14:cNvPr>
              <p14:cNvContentPartPr/>
              <p14:nvPr/>
            </p14:nvContentPartPr>
            <p14:xfrm>
              <a:off x="7177390" y="2964352"/>
              <a:ext cx="360" cy="360"/>
            </p14:xfrm>
          </p:contentPart>
        </mc:Choice>
        <mc:Fallback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D18FB95D-2B82-7644-A54F-58DE0D649D9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141750" y="2928712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AFB37748-21F0-F245-A3FB-7B9ABC643891}"/>
                  </a:ext>
                </a:extLst>
              </p14:cNvPr>
              <p14:cNvContentPartPr/>
              <p14:nvPr/>
            </p14:nvContentPartPr>
            <p14:xfrm>
              <a:off x="6649630" y="3237592"/>
              <a:ext cx="360" cy="360"/>
            </p14:xfrm>
          </p:contentPart>
        </mc:Choice>
        <mc:Fallback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AFB37748-21F0-F245-A3FB-7B9ABC643891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613990" y="3201592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58286878-A740-8048-815F-E56FA9F8846F}"/>
                  </a:ext>
                </a:extLst>
              </p14:cNvPr>
              <p14:cNvContentPartPr/>
              <p14:nvPr/>
            </p14:nvContentPartPr>
            <p14:xfrm>
              <a:off x="6089470" y="3332632"/>
              <a:ext cx="360" cy="360"/>
            </p14:xfrm>
          </p:contentPart>
        </mc:Choice>
        <mc:Fallback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58286878-A740-8048-815F-E56FA9F8846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053830" y="3296992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A4BC99DC-5E00-F543-A3D9-3D19117D960D}"/>
                  </a:ext>
                </a:extLst>
              </p14:cNvPr>
              <p14:cNvContentPartPr/>
              <p14:nvPr/>
            </p14:nvContentPartPr>
            <p14:xfrm>
              <a:off x="5968870" y="3681832"/>
              <a:ext cx="360" cy="360"/>
            </p14:xfrm>
          </p:contentPart>
        </mc:Choice>
        <mc:Fallback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A4BC99DC-5E00-F543-A3D9-3D19117D960D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932870" y="3645832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0504EEA2-7D79-3348-AA13-E12C4D80E1BD}"/>
                  </a:ext>
                </a:extLst>
              </p14:cNvPr>
              <p14:cNvContentPartPr/>
              <p14:nvPr/>
            </p14:nvContentPartPr>
            <p14:xfrm>
              <a:off x="6066430" y="3807832"/>
              <a:ext cx="360" cy="360"/>
            </p14:xfrm>
          </p:contentPart>
        </mc:Choice>
        <mc:Fallback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0504EEA2-7D79-3348-AA13-E12C4D80E1BD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030430" y="3772192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7625CC5F-AE5D-7E4D-B812-E30B01D75F84}"/>
                  </a:ext>
                </a:extLst>
              </p14:cNvPr>
              <p14:cNvContentPartPr/>
              <p14:nvPr/>
            </p14:nvContentPartPr>
            <p14:xfrm>
              <a:off x="6088390" y="4163512"/>
              <a:ext cx="360" cy="360"/>
            </p14:xfrm>
          </p:contentPart>
        </mc:Choice>
        <mc:Fallback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7625CC5F-AE5D-7E4D-B812-E30B01D75F84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052390" y="4127872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08ED3CBA-A4D2-554C-B3F3-C591653A1EE7}"/>
                  </a:ext>
                </a:extLst>
              </p14:cNvPr>
              <p14:cNvContentPartPr/>
              <p14:nvPr/>
            </p14:nvContentPartPr>
            <p14:xfrm>
              <a:off x="6737470" y="4160272"/>
              <a:ext cx="360" cy="360"/>
            </p14:xfrm>
          </p:contentPart>
        </mc:Choice>
        <mc:Fallback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08ED3CBA-A4D2-554C-B3F3-C591653A1EE7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701470" y="4124272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96C27B89-0EDA-DD4E-9789-C81ED3171CC1}"/>
                  </a:ext>
                </a:extLst>
              </p14:cNvPr>
              <p14:cNvContentPartPr/>
              <p14:nvPr/>
            </p14:nvContentPartPr>
            <p14:xfrm>
              <a:off x="6450190" y="3422632"/>
              <a:ext cx="360" cy="360"/>
            </p14:xfrm>
          </p:contentPart>
        </mc:Choice>
        <mc:Fallback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96C27B89-0EDA-DD4E-9789-C81ED3171CC1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414550" y="3386632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AFC43F2D-4A7B-4C44-8C9D-8B11B083EF40}"/>
                  </a:ext>
                </a:extLst>
              </p14:cNvPr>
              <p14:cNvContentPartPr/>
              <p14:nvPr/>
            </p14:nvContentPartPr>
            <p14:xfrm>
              <a:off x="6450190" y="4015192"/>
              <a:ext cx="360" cy="360"/>
            </p14:xfrm>
          </p:contentPart>
        </mc:Choice>
        <mc:Fallback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AFC43F2D-4A7B-4C44-8C9D-8B11B083EF40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414550" y="3979192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94E287CF-20D3-C443-857D-BDBA91862CC4}"/>
                  </a:ext>
                </a:extLst>
              </p14:cNvPr>
              <p14:cNvContentPartPr/>
              <p14:nvPr/>
            </p14:nvContentPartPr>
            <p14:xfrm>
              <a:off x="5787790" y="4015192"/>
              <a:ext cx="360" cy="360"/>
            </p14:xfrm>
          </p:contentPart>
        </mc:Choice>
        <mc:Fallback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94E287CF-20D3-C443-857D-BDBA91862CC4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752150" y="3979192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1262165B-12CE-674F-88BF-6C3C642C63C8}"/>
                  </a:ext>
                </a:extLst>
              </p14:cNvPr>
              <p14:cNvContentPartPr/>
              <p14:nvPr/>
            </p14:nvContentPartPr>
            <p14:xfrm>
              <a:off x="5814070" y="3352432"/>
              <a:ext cx="360" cy="360"/>
            </p14:xfrm>
          </p:contentPart>
        </mc:Choice>
        <mc:Fallback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1262165B-12CE-674F-88BF-6C3C642C63C8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778430" y="3316432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F636E8AF-E515-AF4A-9D71-9DE36BB1C8CC}"/>
                  </a:ext>
                </a:extLst>
              </p14:cNvPr>
              <p14:cNvContentPartPr/>
              <p14:nvPr/>
            </p14:nvContentPartPr>
            <p14:xfrm>
              <a:off x="5666110" y="3790552"/>
              <a:ext cx="360" cy="360"/>
            </p14:xfrm>
          </p:contentPart>
        </mc:Choice>
        <mc:Fallback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F636E8AF-E515-AF4A-9D71-9DE36BB1C8CC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630470" y="3754912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C7C351DA-B642-D24F-B233-87A009862401}"/>
                  </a:ext>
                </a:extLst>
              </p14:cNvPr>
              <p14:cNvContentPartPr/>
              <p14:nvPr/>
            </p14:nvContentPartPr>
            <p14:xfrm>
              <a:off x="7177750" y="3790552"/>
              <a:ext cx="360" cy="360"/>
            </p14:xfrm>
          </p:contentPart>
        </mc:Choice>
        <mc:Fallback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C7C351DA-B642-D24F-B233-87A009862401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141750" y="3754912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BA29B4C5-69A4-DF44-B7A7-8F5E9A107A47}"/>
                  </a:ext>
                </a:extLst>
              </p14:cNvPr>
              <p14:cNvContentPartPr/>
              <p14:nvPr/>
            </p14:nvContentPartPr>
            <p14:xfrm>
              <a:off x="7167670" y="4053352"/>
              <a:ext cx="360" cy="360"/>
            </p14:xfrm>
          </p:contentPart>
        </mc:Choice>
        <mc:Fallback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BA29B4C5-69A4-DF44-B7A7-8F5E9A107A47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131670" y="4017712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35052327-DE0F-8B47-988F-C87768383CFD}"/>
                  </a:ext>
                </a:extLst>
              </p14:cNvPr>
              <p14:cNvContentPartPr/>
              <p14:nvPr/>
            </p14:nvContentPartPr>
            <p14:xfrm>
              <a:off x="7462870" y="4053352"/>
              <a:ext cx="360" cy="360"/>
            </p14:xfrm>
          </p:contentPart>
        </mc:Choice>
        <mc:Fallback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35052327-DE0F-8B47-988F-C87768383CFD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426870" y="4017712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9266B43E-7888-154A-8FD2-D4F88F526D22}"/>
                  </a:ext>
                </a:extLst>
              </p14:cNvPr>
              <p14:cNvContentPartPr/>
              <p14:nvPr/>
            </p14:nvContentPartPr>
            <p14:xfrm>
              <a:off x="7445590" y="3443872"/>
              <a:ext cx="360" cy="360"/>
            </p14:xfrm>
          </p:contentPart>
        </mc:Choice>
        <mc:Fallback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9266B43E-7888-154A-8FD2-D4F88F526D22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409950" y="3408232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9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793294B3-ED23-7648-BB77-D90BAB23F572}"/>
                  </a:ext>
                </a:extLst>
              </p14:cNvPr>
              <p14:cNvContentPartPr/>
              <p14:nvPr/>
            </p14:nvContentPartPr>
            <p14:xfrm>
              <a:off x="6887590" y="3626752"/>
              <a:ext cx="360" cy="360"/>
            </p14:xfrm>
          </p:contentPart>
        </mc:Choice>
        <mc:Fallback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793294B3-ED23-7648-BB77-D90BAB23F572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851950" y="3590752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2AC0CCA1-02FD-A14E-841C-0356B1E06775}"/>
                  </a:ext>
                </a:extLst>
              </p14:cNvPr>
              <p14:cNvContentPartPr/>
              <p14:nvPr/>
            </p14:nvContentPartPr>
            <p14:xfrm>
              <a:off x="7620910" y="3050032"/>
              <a:ext cx="360" cy="360"/>
            </p14:xfrm>
          </p:contentPart>
        </mc:Choice>
        <mc:Fallback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2AC0CCA1-02FD-A14E-841C-0356B1E06775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584910" y="3014392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1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48E47B08-06B4-DA42-947D-1B933B51F1EB}"/>
                  </a:ext>
                </a:extLst>
              </p14:cNvPr>
              <p14:cNvContentPartPr/>
              <p14:nvPr/>
            </p14:nvContentPartPr>
            <p14:xfrm>
              <a:off x="7462870" y="2692192"/>
              <a:ext cx="360" cy="360"/>
            </p14:xfrm>
          </p:contentPart>
        </mc:Choice>
        <mc:Fallback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48E47B08-06B4-DA42-947D-1B933B51F1EB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426870" y="2656192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7786AB4F-EFE8-4540-A5AA-55E32995D6EB}"/>
                  </a:ext>
                </a:extLst>
              </p14:cNvPr>
              <p14:cNvContentPartPr/>
              <p14:nvPr/>
            </p14:nvContentPartPr>
            <p14:xfrm>
              <a:off x="7758430" y="3739792"/>
              <a:ext cx="360" cy="360"/>
            </p14:xfrm>
          </p:contentPart>
        </mc:Choice>
        <mc:Fallback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7786AB4F-EFE8-4540-A5AA-55E32995D6EB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722430" y="3703792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3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2E01F1B2-9CEC-3747-8978-9A4E2F80E796}"/>
                  </a:ext>
                </a:extLst>
              </p14:cNvPr>
              <p14:cNvContentPartPr/>
              <p14:nvPr/>
            </p14:nvContentPartPr>
            <p14:xfrm>
              <a:off x="7826830" y="4169992"/>
              <a:ext cx="360" cy="360"/>
            </p14:xfrm>
          </p:contentPart>
        </mc:Choice>
        <mc:Fallback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2E01F1B2-9CEC-3747-8978-9A4E2F80E796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790830" y="4133992"/>
                <a:ext cx="72000" cy="72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814908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8EFD5F-F132-404B-89AC-CD56ADDEE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5750"/>
            <a:ext cx="10515600" cy="681036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Distance between Clusters: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ADF494-1142-AC46-9F26-33D0C108F4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81037"/>
            <a:ext cx="10515600" cy="5495926"/>
          </a:xfrm>
        </p:spPr>
        <p:txBody>
          <a:bodyPr/>
          <a:lstStyle/>
          <a:p>
            <a:endParaRPr lang="en-US" sz="2400" b="1" dirty="0"/>
          </a:p>
          <a:p>
            <a:r>
              <a:rPr lang="en-US" sz="2400" b="1" dirty="0"/>
              <a:t>Linkage functions</a:t>
            </a:r>
            <a:r>
              <a:rPr lang="en-US" sz="2400" dirty="0"/>
              <a:t> helps in determining the similarity score between two clusters</a:t>
            </a:r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CFB605F-7D79-8D4D-8768-6D96FF742F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0604823"/>
              </p:ext>
            </p:extLst>
          </p:nvPr>
        </p:nvGraphicFramePr>
        <p:xfrm>
          <a:off x="838200" y="1632030"/>
          <a:ext cx="10515600" cy="5216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4099185876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3493513157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503891455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1302567846"/>
                    </a:ext>
                  </a:extLst>
                </a:gridCol>
              </a:tblGrid>
              <a:tr h="623516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Single Linkage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Complete Linkage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Average Linkage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Centroid Linkage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5150599"/>
                  </a:ext>
                </a:extLst>
              </a:tr>
              <a:tr h="2883613">
                <a:tc>
                  <a:txBody>
                    <a:bodyPr/>
                    <a:lstStyle/>
                    <a:p>
                      <a:r>
                        <a:rPr lang="en-IN" sz="1600" dirty="0"/>
                        <a:t>Compute all pairwise distance between the observations in cluster A and the observations in cluster B, and record the </a:t>
                      </a:r>
                      <a:r>
                        <a:rPr lang="en-IN" sz="1600" b="1" dirty="0"/>
                        <a:t>smallest</a:t>
                      </a:r>
                      <a:r>
                        <a:rPr lang="en-IN" sz="1600" dirty="0"/>
                        <a:t> of these distance</a:t>
                      </a:r>
                    </a:p>
                    <a:p>
                      <a:endParaRPr lang="en-IN" sz="1600" dirty="0"/>
                    </a:p>
                    <a:p>
                      <a:endParaRPr lang="en-IN" sz="1600" dirty="0"/>
                    </a:p>
                    <a:p>
                      <a:endParaRPr lang="en-IN" sz="1600" dirty="0"/>
                    </a:p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Compute all pairwise distance between the observations in cluster A and the observations in cluster B, and record the </a:t>
                      </a:r>
                      <a:r>
                        <a:rPr lang="en-IN" sz="1600" b="1" dirty="0"/>
                        <a:t>largest</a:t>
                      </a:r>
                      <a:r>
                        <a:rPr lang="en-IN" sz="1600" dirty="0"/>
                        <a:t> of these distance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Compute all pairwise distance between the observations in cluster A and the observations in cluster B, and record the </a:t>
                      </a:r>
                      <a:r>
                        <a:rPr lang="en-IN" sz="1600" b="1" dirty="0"/>
                        <a:t>average</a:t>
                      </a:r>
                      <a:r>
                        <a:rPr lang="en-IN" sz="1600" dirty="0"/>
                        <a:t> of these distance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Distance between the </a:t>
                      </a:r>
                      <a:r>
                        <a:rPr lang="en-IN" sz="1600" b="1" dirty="0"/>
                        <a:t>centroid</a:t>
                      </a:r>
                      <a:r>
                        <a:rPr lang="en-IN" sz="1600" dirty="0"/>
                        <a:t> for cluster A (a mean vector of length p) and the centroid for cluster B. 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6228724"/>
                  </a:ext>
                </a:extLst>
              </a:tr>
              <a:tr h="1709551">
                <a:tc>
                  <a:txBody>
                    <a:bodyPr/>
                    <a:lstStyle/>
                    <a:p>
                      <a:r>
                        <a:rPr lang="en-US" sz="1600" dirty="0"/>
                        <a:t>Formula:</a:t>
                      </a:r>
                    </a:p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Formula:</a:t>
                      </a:r>
                    </a:p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Formula:</a:t>
                      </a:r>
                    </a:p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Formula:</a:t>
                      </a:r>
                    </a:p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9425041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369EF7D0-129A-DD40-8A56-CBE4A453CE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632" y="5470462"/>
            <a:ext cx="2533656" cy="3150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D0A9578-AD24-6F48-914B-00E87A4054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3289" y="5770505"/>
            <a:ext cx="2693348" cy="3150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837C75A-56CE-F447-A84A-5EFA10C66C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6784" y="5440447"/>
            <a:ext cx="2533656" cy="4950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D61C8DC-9899-DD42-95B7-C4F21CE9D0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19162" y="5709003"/>
            <a:ext cx="2609850" cy="39793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A6CC251-09A3-C443-8422-AF245DC550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7910" y="3935240"/>
            <a:ext cx="2197100" cy="1117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66250AD-FFB2-0049-9537-432E36D7E0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76650" y="3939873"/>
            <a:ext cx="2197100" cy="111296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938557F-78AB-6747-AD28-2B3E7AF2735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75390" y="3900515"/>
            <a:ext cx="2197100" cy="118793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3FB80C9-6C40-1548-B46D-7EF99DBE280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74130" y="3958389"/>
            <a:ext cx="2354622" cy="1087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3761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F0736-3EDC-554C-9FE7-CA8D1312E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74521C-4D6C-D040-86BC-B2EEBC7259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pPr marL="0" indent="0">
              <a:buNone/>
            </a:pPr>
            <a:r>
              <a:rPr lang="en-US" dirty="0"/>
              <a:t>How will you calculate the distance between a point and a cluster?</a:t>
            </a:r>
          </a:p>
        </p:txBody>
      </p:sp>
    </p:spTree>
    <p:extLst>
      <p:ext uri="{BB962C8B-B14F-4D97-AF65-F5344CB8AC3E}">
        <p14:creationId xmlns:p14="http://schemas.microsoft.com/office/powerpoint/2010/main" val="23314780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C2C04-8094-E44A-A2F5-F9DD306E0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b="1" dirty="0"/>
            </a:br>
            <a:br>
              <a:rPr lang="en-US" b="1" dirty="0"/>
            </a:br>
            <a:r>
              <a:rPr lang="en-US" b="1" dirty="0"/>
              <a:t>Let’s come back to </a:t>
            </a:r>
            <a:r>
              <a:rPr lang="en-IN" b="1" dirty="0"/>
              <a:t>Agglomerative Clustering:</a:t>
            </a:r>
            <a:br>
              <a:rPr lang="en-IN" b="1" dirty="0"/>
            </a:br>
            <a:r>
              <a:rPr lang="en-IN" sz="2700" b="1" dirty="0"/>
              <a:t>Example – Step by Step:</a:t>
            </a:r>
            <a:r>
              <a:rPr lang="en-IN" b="1" dirty="0"/>
              <a:t> </a:t>
            </a:r>
            <a:br>
              <a:rPr lang="en-IN" b="1" dirty="0"/>
            </a:br>
            <a:br>
              <a:rPr lang="en-IN" b="1" dirty="0"/>
            </a:b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447748-7E22-AC4C-A787-976087E1FB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Two variable, n=5 items: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Euclidean distance matrix: 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D34A42-8655-4F4C-8692-FA767B6922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300" y="2309810"/>
            <a:ext cx="2155937" cy="17185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F002470-4CC0-694D-B63D-176E6332F5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4328" y="1789111"/>
            <a:ext cx="2783985" cy="2266802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2F2DBB5-1499-3E46-B95B-48542ACDE052}"/>
              </a:ext>
            </a:extLst>
          </p:cNvPr>
          <p:cNvCxnSpPr/>
          <p:nvPr/>
        </p:nvCxnSpPr>
        <p:spPr>
          <a:xfrm>
            <a:off x="5120532" y="2714625"/>
            <a:ext cx="119538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2830BC1-52CF-3843-8F72-65DCA7F58AEB}"/>
              </a:ext>
            </a:extLst>
          </p:cNvPr>
          <p:cNvCxnSpPr/>
          <p:nvPr/>
        </p:nvCxnSpPr>
        <p:spPr>
          <a:xfrm>
            <a:off x="5153327" y="5100938"/>
            <a:ext cx="119538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DE773E20-E1F6-C542-AD21-DAEE842640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0513" y="4424363"/>
            <a:ext cx="2717800" cy="1752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EBBF852-117E-844E-95E0-C7FF7279AA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51850" y="5481864"/>
            <a:ext cx="3428509" cy="535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4162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FBE972-307D-7343-A1BB-1B338DCEA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Step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BE9737-1AE8-3246-A310-5DD1AC922D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sz="2000" dirty="0"/>
              <a:t>Merge 1 &amp; 2 into cluster A</a:t>
            </a:r>
          </a:p>
          <a:p>
            <a:r>
              <a:rPr lang="en-IN" sz="2000" dirty="0"/>
              <a:t>Use single linkage to compute distances from cluster A </a:t>
            </a:r>
          </a:p>
          <a:p>
            <a:endParaRPr lang="en-IN" dirty="0"/>
          </a:p>
          <a:p>
            <a:endParaRPr lang="en-IN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682387-C84D-8543-B638-6E03D46E64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9281" y="3876923"/>
            <a:ext cx="6619162" cy="17729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20CBD87-20AD-704A-94EF-F5DDD160C0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8397" y="3891455"/>
            <a:ext cx="2698944" cy="18352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E0F4623-1BCC-F149-8F49-3B8D634036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4344" y="3821723"/>
            <a:ext cx="2916696" cy="18764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8B6DB6F-5767-1F42-8022-284DEB53FE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8675" y="1663052"/>
            <a:ext cx="2248313" cy="1830642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F8F95034-14AC-8D46-B030-3CEEEB75F788}"/>
                  </a:ext>
                </a:extLst>
              </p14:cNvPr>
              <p14:cNvContentPartPr/>
              <p14:nvPr/>
            </p14:nvContentPartPr>
            <p14:xfrm>
              <a:off x="8210182" y="2737597"/>
              <a:ext cx="321120" cy="49644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F8F95034-14AC-8D46-B030-3CEEEB75F78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201182" y="2728597"/>
                <a:ext cx="338760" cy="514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292880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ABA36-8E6C-F243-8087-413A9F426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Step 2 &amp; Step 3: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B202B9-D40B-3B4B-AD6E-4775EB961A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Merge 4 &amp; 5 – cluster B</a:t>
            </a:r>
          </a:p>
          <a:p>
            <a:pPr lvl="1"/>
            <a:r>
              <a:rPr lang="en-IN" sz="2000" dirty="0"/>
              <a:t>Distance (3 and 5) = Distance (3 and B)</a:t>
            </a:r>
          </a:p>
          <a:p>
            <a:pPr lvl="1"/>
            <a:r>
              <a:rPr lang="en-IN" sz="2000" dirty="0"/>
              <a:t>Distance (3 and A(2)) = Distance (B and A)</a:t>
            </a:r>
            <a:r>
              <a:rPr lang="en-IN" dirty="0"/>
              <a:t> 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2FD3D6-7E5C-7C43-8E67-A5A45FC380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138" y="3926319"/>
            <a:ext cx="2581737" cy="1605685"/>
          </a:xfrm>
          <a:prstGeom prst="rect">
            <a:avLst/>
          </a:prstGeom>
          <a:ln>
            <a:solidFill>
              <a:schemeClr val="dk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B6FF10F-2F74-754F-876B-EAC8DBCBD9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2000" y="3926319"/>
            <a:ext cx="2732411" cy="1554648"/>
          </a:xfrm>
          <a:prstGeom prst="rect">
            <a:avLst/>
          </a:prstGeom>
          <a:ln>
            <a:solidFill>
              <a:schemeClr val="dk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79030EC-6D2A-2D4D-B647-6C0A906CD6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1649" y="3898466"/>
            <a:ext cx="2476500" cy="1562100"/>
          </a:xfrm>
          <a:prstGeom prst="rect">
            <a:avLst/>
          </a:prstGeom>
          <a:ln>
            <a:solidFill>
              <a:schemeClr val="dk1"/>
            </a:solidFill>
          </a:ln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7842023-E802-5849-A651-DB0ED723BEFB}"/>
              </a:ext>
            </a:extLst>
          </p:cNvPr>
          <p:cNvCxnSpPr>
            <a:stCxn id="5" idx="3"/>
            <a:endCxn id="6" idx="1"/>
          </p:cNvCxnSpPr>
          <p:nvPr/>
        </p:nvCxnSpPr>
        <p:spPr>
          <a:xfrm flipV="1">
            <a:off x="7194411" y="4679516"/>
            <a:ext cx="1427238" cy="241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C45B873-879A-5447-8155-4B8E7053F5D6}"/>
              </a:ext>
            </a:extLst>
          </p:cNvPr>
          <p:cNvCxnSpPr>
            <a:stCxn id="4" idx="3"/>
            <a:endCxn id="5" idx="1"/>
          </p:cNvCxnSpPr>
          <p:nvPr/>
        </p:nvCxnSpPr>
        <p:spPr>
          <a:xfrm flipV="1">
            <a:off x="3571875" y="4703643"/>
            <a:ext cx="890125" cy="255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C5D2F29-70E9-C247-9C69-673CA5DE4779}"/>
              </a:ext>
            </a:extLst>
          </p:cNvPr>
          <p:cNvSpPr txBox="1"/>
          <p:nvPr/>
        </p:nvSpPr>
        <p:spPr>
          <a:xfrm>
            <a:off x="7186609" y="4343396"/>
            <a:ext cx="13967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Merge 3 and B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245140C-AE17-6D4D-8B37-6A319D4BAA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3255" y="962305"/>
            <a:ext cx="2613880" cy="2128297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ACEBA462-0BA1-F74A-B802-C8FE2DDF9410}"/>
                  </a:ext>
                </a:extLst>
              </p14:cNvPr>
              <p14:cNvContentPartPr/>
              <p14:nvPr/>
            </p14:nvContentPartPr>
            <p14:xfrm>
              <a:off x="7101592" y="2208914"/>
              <a:ext cx="373333" cy="571577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ACEBA462-0BA1-F74A-B802-C8FE2DDF941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092952" y="2199910"/>
                <a:ext cx="390974" cy="5892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5BC238ED-677B-BB43-BB15-B417D274FA4F}"/>
                  </a:ext>
                </a:extLst>
              </p14:cNvPr>
              <p14:cNvContentPartPr/>
              <p14:nvPr/>
            </p14:nvContentPartPr>
            <p14:xfrm>
              <a:off x="8918669" y="989908"/>
              <a:ext cx="545859" cy="835717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5BC238ED-677B-BB43-BB15-B417D274FA4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910022" y="981263"/>
                <a:ext cx="563514" cy="85336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040416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E2C2BF-70E5-0C4E-AC76-DA30EB941A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5120114" cy="1692794"/>
          </a:xfrm>
        </p:spPr>
        <p:txBody>
          <a:bodyPr>
            <a:normAutofit/>
          </a:bodyPr>
          <a:lstStyle/>
          <a:p>
            <a:r>
              <a:rPr lang="en-US" b="1" dirty="0"/>
              <a:t>Unsupervised Learning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4A809D5-3600-46D4-A466-67F2349A5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5320" y="2316480"/>
            <a:ext cx="45720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C6D77D-E696-1140-B0A5-9791A05CD5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0772" y="2469841"/>
            <a:ext cx="5997453" cy="4143358"/>
          </a:xfrm>
        </p:spPr>
        <p:txBody>
          <a:bodyPr>
            <a:normAutofit/>
          </a:bodyPr>
          <a:lstStyle/>
          <a:p>
            <a:r>
              <a:rPr lang="en-IN" sz="1800" dirty="0"/>
              <a:t>Here, we don’t need to supervise the model using Y, instead </a:t>
            </a:r>
            <a:r>
              <a:rPr lang="en-IN" sz="1800" b="1" dirty="0"/>
              <a:t>model will find information on its own</a:t>
            </a:r>
            <a:r>
              <a:rPr lang="en-IN" sz="1800" dirty="0"/>
              <a:t>.</a:t>
            </a:r>
          </a:p>
          <a:p>
            <a:pPr lvl="1"/>
            <a:r>
              <a:rPr lang="en-IN" sz="1600" dirty="0"/>
              <a:t>We only have X1, X2, . . . , </a:t>
            </a:r>
            <a:r>
              <a:rPr lang="en-IN" sz="1600" dirty="0" err="1"/>
              <a:t>Xp</a:t>
            </a:r>
            <a:r>
              <a:rPr lang="en-IN" sz="1600" dirty="0"/>
              <a:t> and Y is missing</a:t>
            </a:r>
          </a:p>
          <a:p>
            <a:pPr lvl="1"/>
            <a:endParaRPr lang="en-IN" sz="1800" dirty="0"/>
          </a:p>
          <a:p>
            <a:r>
              <a:rPr lang="en-IN" sz="1800" dirty="0"/>
              <a:t>Usage:</a:t>
            </a:r>
          </a:p>
          <a:p>
            <a:pPr lvl="1"/>
            <a:r>
              <a:rPr lang="en-IN" sz="1800" b="1" dirty="0"/>
              <a:t>Segmentation / Clustering</a:t>
            </a:r>
          </a:p>
          <a:p>
            <a:pPr lvl="1"/>
            <a:r>
              <a:rPr lang="en-IN" sz="1800" dirty="0"/>
              <a:t>Dimension Reduction</a:t>
            </a:r>
          </a:p>
          <a:p>
            <a:pPr lvl="1"/>
            <a:r>
              <a:rPr lang="en-IN" sz="1800" dirty="0"/>
              <a:t>Relationship mining</a:t>
            </a:r>
          </a:p>
          <a:p>
            <a:pPr lvl="1"/>
            <a:r>
              <a:rPr lang="en-IN" sz="1800" dirty="0"/>
              <a:t>Recommender System </a:t>
            </a:r>
          </a:p>
          <a:p>
            <a:pPr lvl="1"/>
            <a:endParaRPr lang="en-IN" sz="1800" dirty="0"/>
          </a:p>
          <a:p>
            <a:r>
              <a:rPr lang="en-IN" sz="1800" dirty="0"/>
              <a:t>Example:</a:t>
            </a:r>
          </a:p>
          <a:p>
            <a:pPr lvl="1"/>
            <a:r>
              <a:rPr lang="en-IN" sz="1800" dirty="0"/>
              <a:t>Find target segments for a newly launched SUV in market</a:t>
            </a:r>
          </a:p>
          <a:p>
            <a:endParaRPr lang="en-IN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349C7B-45D9-4F76-9040-9E82AB95A4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890" r="26662" b="-1"/>
          <a:stretch/>
        </p:blipFill>
        <p:spPr>
          <a:xfrm>
            <a:off x="6416567" y="10"/>
            <a:ext cx="5775431" cy="6857987"/>
          </a:xfrm>
          <a:custGeom>
            <a:avLst/>
            <a:gdLst>
              <a:gd name="connsiteX0" fmla="*/ 65565 w 6313150"/>
              <a:gd name="connsiteY0" fmla="*/ 0 h 6857997"/>
              <a:gd name="connsiteX1" fmla="*/ 6313150 w 6313150"/>
              <a:gd name="connsiteY1" fmla="*/ 0 h 6857997"/>
              <a:gd name="connsiteX2" fmla="*/ 6313150 w 6313150"/>
              <a:gd name="connsiteY2" fmla="*/ 6857997 h 6857997"/>
              <a:gd name="connsiteX3" fmla="*/ 3293946 w 6313150"/>
              <a:gd name="connsiteY3" fmla="*/ 6857997 h 6857997"/>
              <a:gd name="connsiteX4" fmla="*/ 3235857 w 6313150"/>
              <a:gd name="connsiteY4" fmla="*/ 6823061 h 6857997"/>
              <a:gd name="connsiteX5" fmla="*/ 0 w 6313150"/>
              <a:gd name="connsiteY5" fmla="*/ 951803 h 6857997"/>
              <a:gd name="connsiteX6" fmla="*/ 31536 w 6313150"/>
              <a:gd name="connsiteY6" fmla="*/ 285771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6057833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25B39-F48A-8740-ACA5-A2655A44C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625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b="1" dirty="0"/>
              <a:t>Significance of height of branch in Dendrogram: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C79AED-27BC-9342-BFF5-ACA5B62C26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406063" cy="4846638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Ex - Height of p3 to the cluster of p4,p5,p6 is ~4, which we can see from above picture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65AC4F1E-71DC-C44D-83D0-CAB29958AB69}"/>
              </a:ext>
            </a:extLst>
          </p:cNvPr>
          <p:cNvSpPr/>
          <p:nvPr/>
        </p:nvSpPr>
        <p:spPr>
          <a:xfrm rot="10800000">
            <a:off x="7486650" y="2543173"/>
            <a:ext cx="1943100" cy="11430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8A3823-7E49-5F4A-90D7-511BA37337BB}"/>
              </a:ext>
            </a:extLst>
          </p:cNvPr>
          <p:cNvSpPr txBox="1"/>
          <p:nvPr/>
        </p:nvSpPr>
        <p:spPr>
          <a:xfrm>
            <a:off x="9486897" y="2271711"/>
            <a:ext cx="164306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Height of branch denotes the distance the clusters/points merging at the level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E5483E2-2694-7742-B607-3D260FA569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588" y="1985962"/>
            <a:ext cx="7514224" cy="3243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230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D2DE1-A1C2-D447-8C25-B798515BE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4F628E-2235-D549-B6CE-77736AA326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pPr marL="0" indent="0">
              <a:buNone/>
            </a:pPr>
            <a:r>
              <a:rPr lang="en-US" dirty="0"/>
              <a:t>                                   Let’s go back to Case Study</a:t>
            </a:r>
          </a:p>
        </p:txBody>
      </p:sp>
    </p:spTree>
    <p:extLst>
      <p:ext uri="{BB962C8B-B14F-4D97-AF65-F5344CB8AC3E}">
        <p14:creationId xmlns:p14="http://schemas.microsoft.com/office/powerpoint/2010/main" val="25655943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51142C-BDD4-684F-A21E-CCFBBEED1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Disadvantages of Hierarchical Clustering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A73A3D-2769-8946-9FA2-F7923A2C47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It is not possible to undo the previous step: once the instances have been assigned to a cluster, </a:t>
            </a:r>
            <a:r>
              <a:rPr lang="en-IN" b="1" dirty="0"/>
              <a:t>they can no longer be moved </a:t>
            </a:r>
            <a:r>
              <a:rPr lang="en-IN" dirty="0"/>
              <a:t>around.</a:t>
            </a:r>
          </a:p>
          <a:p>
            <a:endParaRPr lang="en-IN" b="1" dirty="0"/>
          </a:p>
          <a:p>
            <a:r>
              <a:rPr lang="en-IN" b="1" dirty="0"/>
              <a:t>Time complexity</a:t>
            </a:r>
            <a:r>
              <a:rPr lang="en-IN" dirty="0"/>
              <a:t>: not suitable for large datasets </a:t>
            </a:r>
          </a:p>
          <a:p>
            <a:endParaRPr lang="en-IN" dirty="0"/>
          </a:p>
          <a:p>
            <a:r>
              <a:rPr lang="en-IN" dirty="0"/>
              <a:t>Very </a:t>
            </a:r>
            <a:r>
              <a:rPr lang="en-IN" b="1" dirty="0"/>
              <a:t>sensitive to outliers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0002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6C1D0-21C0-6A40-A6A4-46228CA68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Practical Issues with Clustering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55CD92-9F00-8741-A3BD-890FCD732B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sz="2400" dirty="0"/>
              <a:t>Should the observations or features first be standardized in some way? </a:t>
            </a:r>
          </a:p>
          <a:p>
            <a:r>
              <a:rPr lang="en-IN" sz="2400" dirty="0"/>
              <a:t>In the case of hierarchical clustering:</a:t>
            </a:r>
          </a:p>
          <a:p>
            <a:pPr lvl="1"/>
            <a:r>
              <a:rPr lang="en-IN" sz="2000" dirty="0"/>
              <a:t>What dissimilarity measure should be used?</a:t>
            </a:r>
          </a:p>
          <a:p>
            <a:pPr lvl="1"/>
            <a:r>
              <a:rPr lang="en-IN" sz="2000" dirty="0"/>
              <a:t>What type of linkage should be used?</a:t>
            </a:r>
          </a:p>
          <a:p>
            <a:r>
              <a:rPr lang="en-IN" sz="2400" dirty="0"/>
              <a:t>How many clusters to choose? (in both K-means or hierarchical clustering). Difficult problem. No agreed-upon method.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81623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5E9AEE-E2CF-5A43-916E-EE11377127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r>
              <a:rPr lang="en-US" b="1"/>
              <a:t>Conclusions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6DD8CA-EBBD-8D40-ACBB-11CE72B83D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31" y="2438400"/>
            <a:ext cx="6886143" cy="3879249"/>
          </a:xfrm>
        </p:spPr>
        <p:txBody>
          <a:bodyPr>
            <a:normAutofit lnSpcReduction="10000"/>
          </a:bodyPr>
          <a:lstStyle/>
          <a:p>
            <a:r>
              <a:rPr lang="en-IN" sz="2400" dirty="0"/>
              <a:t>Unsupervised learning is important for understanding the variation and grouping structure of a set of </a:t>
            </a:r>
            <a:r>
              <a:rPr lang="en-IN" sz="2400" b="1" dirty="0"/>
              <a:t>unlabelled data</a:t>
            </a:r>
            <a:r>
              <a:rPr lang="en-IN" sz="2400" dirty="0"/>
              <a:t>, and can be a useful pre-processor for supervised learning</a:t>
            </a:r>
          </a:p>
          <a:p>
            <a:r>
              <a:rPr lang="en-IN" sz="2400" dirty="0"/>
              <a:t>It is intrinsically </a:t>
            </a:r>
            <a:r>
              <a:rPr lang="en-IN" sz="2400" b="1" dirty="0"/>
              <a:t>more difficult </a:t>
            </a:r>
            <a:r>
              <a:rPr lang="en-IN" sz="2400" dirty="0"/>
              <a:t>than supervised learning because there is no gold standard (like an outcome variable) and no single objective (like test set accuracy)</a:t>
            </a:r>
          </a:p>
          <a:p>
            <a:r>
              <a:rPr lang="en-IN" sz="2400" dirty="0"/>
              <a:t>It is an active field of research, with many recently developed tools such as self-organizing maps, independent components analysis and spectral clustering.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38C31B-E610-435C-A8BA-6E72212DBB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492" r="30389" b="-1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61958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35662-0FC8-B344-BF37-A2C1DBF322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5785" y="2662047"/>
            <a:ext cx="3235570" cy="1335522"/>
          </a:xfrm>
        </p:spPr>
        <p:txBody>
          <a:bodyPr>
            <a:noAutofit/>
          </a:bodyPr>
          <a:lstStyle/>
          <a:p>
            <a:r>
              <a:rPr lang="en-US" sz="3200" b="1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4573511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31B94-A2C7-7D43-8C29-A292B19FE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CA0A31-0D92-474B-B1FC-2E856BAAFD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                        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                                      You guys were awesome! </a:t>
            </a:r>
            <a:r>
              <a:rPr lang="en-US" dirty="0">
                <a:sym typeface="Wingdings" pitchFamily="2" charset="2"/>
              </a:rPr>
              <a:t>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0859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FA65B-3BD9-D14B-9748-0867B6670F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5206"/>
            <a:ext cx="10515600" cy="1325563"/>
          </a:xfrm>
        </p:spPr>
        <p:txBody>
          <a:bodyPr>
            <a:normAutofit/>
          </a:bodyPr>
          <a:lstStyle/>
          <a:p>
            <a:r>
              <a:rPr lang="en-IN" sz="4000" b="1" dirty="0"/>
              <a:t>Example - Clustering for Market Segmentation</a:t>
            </a:r>
            <a:endParaRPr lang="en-US" sz="40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3DBC0F-21A8-F048-A725-C9A1624865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A new car manufacturer is launching a latest SUV in market. Whom and how to target customers?</a:t>
            </a:r>
          </a:p>
          <a:p>
            <a:r>
              <a:rPr lang="en-US" sz="2400" dirty="0"/>
              <a:t>Given we have a dataset: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Our goal here would be to find subgroups which might be receptive to a particular form of advertising or more likely to make a purchase</a:t>
            </a:r>
          </a:p>
          <a:p>
            <a:endParaRPr lang="en-US" sz="240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8BF140D-A26A-1047-85E4-DDF2578A16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7444932"/>
              </p:ext>
            </p:extLst>
          </p:nvPr>
        </p:nvGraphicFramePr>
        <p:xfrm>
          <a:off x="1013428" y="3115625"/>
          <a:ext cx="9797328" cy="8429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2888">
                  <a:extLst>
                    <a:ext uri="{9D8B030D-6E8A-4147-A177-3AD203B41FA5}">
                      <a16:colId xmlns:a16="http://schemas.microsoft.com/office/drawing/2014/main" val="1883523188"/>
                    </a:ext>
                  </a:extLst>
                </a:gridCol>
                <a:gridCol w="1632888">
                  <a:extLst>
                    <a:ext uri="{9D8B030D-6E8A-4147-A177-3AD203B41FA5}">
                      <a16:colId xmlns:a16="http://schemas.microsoft.com/office/drawing/2014/main" val="1096029361"/>
                    </a:ext>
                  </a:extLst>
                </a:gridCol>
                <a:gridCol w="1632888">
                  <a:extLst>
                    <a:ext uri="{9D8B030D-6E8A-4147-A177-3AD203B41FA5}">
                      <a16:colId xmlns:a16="http://schemas.microsoft.com/office/drawing/2014/main" val="2525437544"/>
                    </a:ext>
                  </a:extLst>
                </a:gridCol>
                <a:gridCol w="1632888">
                  <a:extLst>
                    <a:ext uri="{9D8B030D-6E8A-4147-A177-3AD203B41FA5}">
                      <a16:colId xmlns:a16="http://schemas.microsoft.com/office/drawing/2014/main" val="186981501"/>
                    </a:ext>
                  </a:extLst>
                </a:gridCol>
                <a:gridCol w="1632888">
                  <a:extLst>
                    <a:ext uri="{9D8B030D-6E8A-4147-A177-3AD203B41FA5}">
                      <a16:colId xmlns:a16="http://schemas.microsoft.com/office/drawing/2014/main" val="1576866919"/>
                    </a:ext>
                  </a:extLst>
                </a:gridCol>
                <a:gridCol w="1632888">
                  <a:extLst>
                    <a:ext uri="{9D8B030D-6E8A-4147-A177-3AD203B41FA5}">
                      <a16:colId xmlns:a16="http://schemas.microsoft.com/office/drawing/2014/main" val="1170076859"/>
                    </a:ext>
                  </a:extLst>
                </a:gridCol>
              </a:tblGrid>
              <a:tr h="421458">
                <a:tc>
                  <a:txBody>
                    <a:bodyPr/>
                    <a:lstStyle/>
                    <a:p>
                      <a:r>
                        <a:rPr lang="en-US" dirty="0"/>
                        <a:t>Email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Gender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Income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Occupation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8941039"/>
                  </a:ext>
                </a:extLst>
              </a:tr>
              <a:tr h="42145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522570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71C6F754-2EF3-3A45-851F-44ECD5C823FE}"/>
              </a:ext>
            </a:extLst>
          </p:cNvPr>
          <p:cNvSpPr txBox="1"/>
          <p:nvPr/>
        </p:nvSpPr>
        <p:spPr>
          <a:xfrm>
            <a:off x="872920" y="1331085"/>
            <a:ext cx="23795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The Problem:</a:t>
            </a:r>
          </a:p>
        </p:txBody>
      </p:sp>
    </p:spTree>
    <p:extLst>
      <p:ext uri="{BB962C8B-B14F-4D97-AF65-F5344CB8AC3E}">
        <p14:creationId xmlns:p14="http://schemas.microsoft.com/office/powerpoint/2010/main" val="9433525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37CC9C-2BE7-FD44-91CD-1902AA9BB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6360"/>
            <a:ext cx="10515600" cy="1325563"/>
          </a:xfrm>
        </p:spPr>
        <p:txBody>
          <a:bodyPr/>
          <a:lstStyle/>
          <a:p>
            <a:r>
              <a:rPr lang="en-US" b="1" dirty="0"/>
              <a:t>Clustering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CF8D8C-B00C-0D44-951A-5FD0BB1F9A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54104"/>
            <a:ext cx="10515600" cy="4351338"/>
          </a:xfrm>
        </p:spPr>
        <p:txBody>
          <a:bodyPr/>
          <a:lstStyle/>
          <a:p>
            <a:r>
              <a:rPr lang="en-IN" sz="2000" dirty="0"/>
              <a:t>Clustering is an exploratory method for identifying homogenous groups, subgroups or clusters in data</a:t>
            </a:r>
          </a:p>
          <a:p>
            <a:pPr lvl="1"/>
            <a:r>
              <a:rPr lang="en-IN" sz="1800" dirty="0"/>
              <a:t>Similar records in data should belong to the same cluster</a:t>
            </a:r>
          </a:p>
          <a:p>
            <a:pPr lvl="1"/>
            <a:r>
              <a:rPr lang="en-IN" sz="1800" dirty="0"/>
              <a:t>Dissimilar records should belong to different clusters </a:t>
            </a:r>
            <a:endParaRPr lang="en-IN" dirty="0"/>
          </a:p>
          <a:p>
            <a:pPr lvl="1"/>
            <a:endParaRPr lang="en-IN" dirty="0"/>
          </a:p>
          <a:p>
            <a:pPr marL="457200" lvl="1" indent="0">
              <a:buNone/>
            </a:pPr>
            <a:br>
              <a:rPr lang="en-IN" dirty="0"/>
            </a:br>
            <a:endParaRPr lang="en-IN" dirty="0"/>
          </a:p>
          <a:p>
            <a:endParaRPr lang="en-IN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02E7FE-9904-0448-8085-557D2E475D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7455" y="2622796"/>
            <a:ext cx="6215062" cy="4643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4372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66A5C-485B-4843-9751-D925BFC8E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Clustering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4696D3-D341-2549-A994-898229A573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Find underlying patterns in data by understanding the subgroups in the population</a:t>
            </a:r>
          </a:p>
          <a:p>
            <a:pPr lvl="1"/>
            <a:r>
              <a:rPr lang="en-US" dirty="0"/>
              <a:t>How many subgroups exists in population</a:t>
            </a:r>
          </a:p>
          <a:p>
            <a:pPr lvl="1"/>
            <a:r>
              <a:rPr lang="en-US" dirty="0"/>
              <a:t>Common properties in subgroup </a:t>
            </a:r>
          </a:p>
          <a:p>
            <a:pPr lvl="1"/>
            <a:r>
              <a:rPr lang="en-US" dirty="0"/>
              <a:t>Subgroup sizes (Check outliers)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48687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BF004-F50F-D644-92E5-A7E117322E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Clustering methods: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730883-1ADF-1545-B5CC-0D7D12B87E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IN" dirty="0"/>
              <a:t>K-means clustering </a:t>
            </a:r>
          </a:p>
          <a:p>
            <a:pPr marL="514350" indent="-514350">
              <a:buFont typeface="+mj-lt"/>
              <a:buAutoNum type="arabicPeriod"/>
            </a:pPr>
            <a:r>
              <a:rPr lang="en-IN" dirty="0"/>
              <a:t>Hierarchical clustering - Agglomerative </a:t>
            </a:r>
          </a:p>
          <a:p>
            <a:pPr marL="514350" indent="-514350">
              <a:buFont typeface="+mj-lt"/>
              <a:buAutoNum type="arabicPeriod"/>
            </a:pPr>
            <a:r>
              <a:rPr lang="en-IN" dirty="0"/>
              <a:t>Mean-Shift Clustering</a:t>
            </a:r>
          </a:p>
          <a:p>
            <a:pPr marL="514350" indent="-514350">
              <a:buFont typeface="+mj-lt"/>
              <a:buAutoNum type="arabicPeriod"/>
            </a:pPr>
            <a:r>
              <a:rPr lang="en-IN" dirty="0"/>
              <a:t>Density-Based Spatial Clustering</a:t>
            </a:r>
          </a:p>
          <a:p>
            <a:pPr marL="514350" indent="-514350">
              <a:buFont typeface="+mj-lt"/>
              <a:buAutoNum type="arabicPeriod"/>
            </a:pPr>
            <a:r>
              <a:rPr lang="en-IN" dirty="0"/>
              <a:t>Expectation–Maximization (EM) Clustering</a:t>
            </a:r>
          </a:p>
          <a:p>
            <a:endParaRPr lang="en-US" dirty="0"/>
          </a:p>
          <a:p>
            <a:r>
              <a:rPr lang="en-US" dirty="0"/>
              <a:t>There are many more interesting methods are coming up but for the scope of this session we will discuss 1 and 2</a:t>
            </a:r>
          </a:p>
        </p:txBody>
      </p:sp>
    </p:spTree>
    <p:extLst>
      <p:ext uri="{BB962C8B-B14F-4D97-AF65-F5344CB8AC3E}">
        <p14:creationId xmlns:p14="http://schemas.microsoft.com/office/powerpoint/2010/main" val="29129437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32D71-5F56-D240-A1EC-4A4172634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K-means clustering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E23477-354E-F749-B2E2-E3CCE1EAF3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sz="2000" dirty="0"/>
              <a:t>We seek to partition the observations into a pre-specified number(K) of clusters. Here in example below k=3 </a:t>
            </a:r>
          </a:p>
          <a:p>
            <a:r>
              <a:rPr lang="en-IN" sz="2000" dirty="0"/>
              <a:t>The goal is to improve homogeneity within subgroups and decrease homogeneity between subgroups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1A2A83-6D5D-B44A-87E9-958060FDA2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3011" y="3150698"/>
            <a:ext cx="6502401" cy="3518296"/>
          </a:xfrm>
          <a:prstGeom prst="rect">
            <a:avLst/>
          </a:prstGeom>
        </p:spPr>
      </p:pic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CEFFAABC-147F-094F-8FF2-AD8B83ED0C1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03373146"/>
              </p:ext>
            </p:extLst>
          </p:nvPr>
        </p:nvGraphicFramePr>
        <p:xfrm>
          <a:off x="5620053" y="4838218"/>
          <a:ext cx="475947" cy="3819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5937945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6662A0-FDA9-0544-A003-F70A60AD45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39988"/>
            <a:ext cx="10515600" cy="994900"/>
          </a:xfrm>
        </p:spPr>
        <p:txBody>
          <a:bodyPr/>
          <a:lstStyle/>
          <a:p>
            <a:r>
              <a:rPr lang="en-US" b="1" dirty="0"/>
              <a:t>K-means clustering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8BBADC-BC0D-CB4F-AF61-C995953F9D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54911"/>
            <a:ext cx="10515600" cy="5121275"/>
          </a:xfrm>
        </p:spPr>
        <p:txBody>
          <a:bodyPr>
            <a:normAutofit/>
          </a:bodyPr>
          <a:lstStyle/>
          <a:p>
            <a:r>
              <a:rPr lang="en-IN" sz="1800" dirty="0"/>
              <a:t>Randomly </a:t>
            </a:r>
            <a:r>
              <a:rPr lang="en-IN" sz="1800" b="1" dirty="0"/>
              <a:t>assign objects to k clusters </a:t>
            </a:r>
            <a:r>
              <a:rPr lang="en-IN" sz="1800" dirty="0"/>
              <a:t>and compute centroid</a:t>
            </a:r>
          </a:p>
          <a:p>
            <a:r>
              <a:rPr lang="en-IN" sz="1800" b="1" dirty="0"/>
              <a:t>Assign each observation to their closest centroid</a:t>
            </a:r>
            <a:r>
              <a:rPr lang="en-IN" sz="1800" dirty="0"/>
              <a:t>, based on the Euclidean distance between the object and centroid.</a:t>
            </a:r>
          </a:p>
          <a:p>
            <a:r>
              <a:rPr lang="en-IN" sz="1800" dirty="0"/>
              <a:t>For each of the k clusters: </a:t>
            </a:r>
          </a:p>
          <a:p>
            <a:pPr lvl="1"/>
            <a:r>
              <a:rPr lang="en-IN" sz="1800" b="1" dirty="0"/>
              <a:t>Update cluster centroid </a:t>
            </a:r>
            <a:r>
              <a:rPr lang="en-IN" sz="1800" dirty="0"/>
              <a:t>by calculating new mean values of all datapoints in cluster. </a:t>
            </a:r>
          </a:p>
          <a:p>
            <a:pPr lvl="1"/>
            <a:r>
              <a:rPr lang="en-IN" sz="1800" dirty="0"/>
              <a:t>Centroid of kth cluster is a </a:t>
            </a:r>
            <a:r>
              <a:rPr lang="en-IN" sz="1800" i="1" dirty="0"/>
              <a:t>p </a:t>
            </a:r>
            <a:r>
              <a:rPr lang="en-IN" sz="1800" dirty="0"/>
              <a:t>dimensional vector containing the means of all variables for the observations in the kth cluster; </a:t>
            </a:r>
            <a:r>
              <a:rPr lang="en-IN" sz="1800" i="1" dirty="0"/>
              <a:t>p </a:t>
            </a:r>
            <a:r>
              <a:rPr lang="en-IN" sz="1800" dirty="0"/>
              <a:t>is the number of variables. </a:t>
            </a:r>
          </a:p>
          <a:p>
            <a:r>
              <a:rPr lang="en-IN" sz="1800" dirty="0"/>
              <a:t>Iteratively minimize the total within sum of square. Stop until cluster assignments stop changing or the maximum number of iterations is reached </a:t>
            </a:r>
          </a:p>
          <a:p>
            <a:endParaRPr lang="en-US" sz="1800" b="1" dirty="0"/>
          </a:p>
        </p:txBody>
      </p: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74028137-CE85-AD4A-999D-E84AB70338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9477" y="3842795"/>
            <a:ext cx="4009181" cy="2930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5794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1700</Words>
  <Application>Microsoft Macintosh PowerPoint</Application>
  <PresentationFormat>Widescreen</PresentationFormat>
  <Paragraphs>261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0" baseType="lpstr">
      <vt:lpstr>Arial</vt:lpstr>
      <vt:lpstr>Calibri</vt:lpstr>
      <vt:lpstr>Calibri Light</vt:lpstr>
      <vt:lpstr>Office Theme</vt:lpstr>
      <vt:lpstr>Unsupervised Learning</vt:lpstr>
      <vt:lpstr>Supervised vs. Unsupervised Learning</vt:lpstr>
      <vt:lpstr>Unsupervised Learning</vt:lpstr>
      <vt:lpstr>Example - Clustering for Market Segmentation</vt:lpstr>
      <vt:lpstr>Clustering</vt:lpstr>
      <vt:lpstr>Clustering</vt:lpstr>
      <vt:lpstr>Clustering methods:</vt:lpstr>
      <vt:lpstr>K-means clustering</vt:lpstr>
      <vt:lpstr>K-means clustering Algorithm</vt:lpstr>
      <vt:lpstr>Example The progress of the K-means algorithm with K=3 (Cluster – Centroid – Cluster – Centroid (loop))</vt:lpstr>
      <vt:lpstr>Math behind K-means</vt:lpstr>
      <vt:lpstr>Math behind K-means</vt:lpstr>
      <vt:lpstr>Math behind K-means</vt:lpstr>
      <vt:lpstr>Math behind K-means</vt:lpstr>
      <vt:lpstr>Determining optimal value of K:</vt:lpstr>
      <vt:lpstr>Elbow method:</vt:lpstr>
      <vt:lpstr>Case Study University wants to figure out their actual competition! Can you help?? </vt:lpstr>
      <vt:lpstr>Challenges with K-means:</vt:lpstr>
      <vt:lpstr>Hierarchical Clustering  </vt:lpstr>
      <vt:lpstr>Hierarchical Clustering - Types  </vt:lpstr>
      <vt:lpstr> Hierarchical methods - Agglomerative:  </vt:lpstr>
      <vt:lpstr>Hierarchical Agglomerative Clustering Algorithm</vt:lpstr>
      <vt:lpstr>Agglomerative Algorithm working:</vt:lpstr>
      <vt:lpstr>How do we calculate distance between two clusters?                                                                     Any Ideas?? </vt:lpstr>
      <vt:lpstr>Distance between Clusters: </vt:lpstr>
      <vt:lpstr>PowerPoint Presentation</vt:lpstr>
      <vt:lpstr>  Let’s come back to Agglomerative Clustering: Example – Step by Step:   </vt:lpstr>
      <vt:lpstr>Step 1</vt:lpstr>
      <vt:lpstr>Step 2 &amp; Step 3:</vt:lpstr>
      <vt:lpstr>Significance of height of branch in Dendrogram:</vt:lpstr>
      <vt:lpstr>PowerPoint Presentation</vt:lpstr>
      <vt:lpstr>Disadvantages of Hierarchical Clustering</vt:lpstr>
      <vt:lpstr>Practical Issues with Clustering</vt:lpstr>
      <vt:lpstr>Conclusions</vt:lpstr>
      <vt:lpstr>Questions?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Unsupervised Learning</dc:title>
  <dc:creator>Sumit Sahu</dc:creator>
  <cp:lastModifiedBy>Sumit Sahu</cp:lastModifiedBy>
  <cp:revision>12</cp:revision>
  <dcterms:created xsi:type="dcterms:W3CDTF">2020-01-18T05:21:51Z</dcterms:created>
  <dcterms:modified xsi:type="dcterms:W3CDTF">2020-01-18T05:38:52Z</dcterms:modified>
</cp:coreProperties>
</file>